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Open Sauce Heav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05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15.png"/><Relationship Id="rId5" Type="http://schemas.openxmlformats.org/officeDocument/2006/relationships/image" Target="../media/image27.png"/><Relationship Id="rId10" Type="http://schemas.openxmlformats.org/officeDocument/2006/relationships/image" Target="../media/image14.svg"/><Relationship Id="rId4" Type="http://schemas.openxmlformats.org/officeDocument/2006/relationships/image" Target="../media/image20.svg"/><Relationship Id="rId9" Type="http://schemas.openxmlformats.org/officeDocument/2006/relationships/image" Target="../media/image13.png"/><Relationship Id="rId14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12" Type="http://schemas.openxmlformats.org/officeDocument/2006/relationships/image" Target="../media/image1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12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sv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48.jpe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12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6.sv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54.jpe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.svg"/><Relationship Id="rId3" Type="http://schemas.openxmlformats.org/officeDocument/2006/relationships/image" Target="../media/image18.sv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4.svg"/><Relationship Id="rId5" Type="http://schemas.openxmlformats.org/officeDocument/2006/relationships/image" Target="../media/image19.png"/><Relationship Id="rId15" Type="http://schemas.openxmlformats.org/officeDocument/2006/relationships/image" Target="../media/image40.sv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56.jpe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6.svg"/><Relationship Id="rId18" Type="http://schemas.openxmlformats.org/officeDocument/2006/relationships/image" Target="../media/image65.pn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17" Type="http://schemas.openxmlformats.org/officeDocument/2006/relationships/image" Target="../media/image64.png"/><Relationship Id="rId2" Type="http://schemas.openxmlformats.org/officeDocument/2006/relationships/image" Target="../media/image25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60.svg"/><Relationship Id="rId5" Type="http://schemas.openxmlformats.org/officeDocument/2006/relationships/image" Target="../media/image17.png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50.jpeg"/><Relationship Id="rId9" Type="http://schemas.openxmlformats.org/officeDocument/2006/relationships/image" Target="../media/image58.sv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0.svg"/><Relationship Id="rId3" Type="http://schemas.openxmlformats.org/officeDocument/2006/relationships/image" Target="../media/image19.png"/><Relationship Id="rId7" Type="http://schemas.openxmlformats.org/officeDocument/2006/relationships/image" Target="../media/image66.jpeg"/><Relationship Id="rId12" Type="http://schemas.openxmlformats.org/officeDocument/2006/relationships/image" Target="../media/image39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68.svg"/><Relationship Id="rId5" Type="http://schemas.openxmlformats.org/officeDocument/2006/relationships/image" Target="../media/image11.png"/><Relationship Id="rId15" Type="http://schemas.openxmlformats.org/officeDocument/2006/relationships/image" Target="../media/image70.svg"/><Relationship Id="rId10" Type="http://schemas.openxmlformats.org/officeDocument/2006/relationships/image" Target="../media/image67.png"/><Relationship Id="rId4" Type="http://schemas.openxmlformats.org/officeDocument/2006/relationships/image" Target="../media/image20.svg"/><Relationship Id="rId9" Type="http://schemas.openxmlformats.org/officeDocument/2006/relationships/image" Target="../media/image14.sv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eg"/><Relationship Id="rId3" Type="http://schemas.openxmlformats.org/officeDocument/2006/relationships/image" Target="../media/image1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hyperlink" Target="https://archive.ics.uci.edu/ml/datasets/Breast+Cancer+Wisconsin+%28Diagnostic%2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sv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6.sv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14.svg"/><Relationship Id="rId4" Type="http://schemas.openxmlformats.org/officeDocument/2006/relationships/image" Target="../media/image20.svg"/><Relationship Id="rId9" Type="http://schemas.openxmlformats.org/officeDocument/2006/relationships/image" Target="../media/image13.png"/><Relationship Id="rId1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12" Type="http://schemas.openxmlformats.org/officeDocument/2006/relationships/image" Target="../media/image1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8.svg"/><Relationship Id="rId7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0.sv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15.png"/><Relationship Id="rId5" Type="http://schemas.openxmlformats.org/officeDocument/2006/relationships/image" Target="../media/image27.png"/><Relationship Id="rId10" Type="http://schemas.openxmlformats.org/officeDocument/2006/relationships/image" Target="../media/image14.svg"/><Relationship Id="rId4" Type="http://schemas.openxmlformats.org/officeDocument/2006/relationships/image" Target="../media/image20.svg"/><Relationship Id="rId9" Type="http://schemas.openxmlformats.org/officeDocument/2006/relationships/image" Target="../media/image13.png"/><Relationship Id="rId1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0345" y="7165549"/>
            <a:ext cx="7158598" cy="1163272"/>
          </a:xfrm>
          <a:custGeom>
            <a:avLst/>
            <a:gdLst/>
            <a:ahLst/>
            <a:cxnLst/>
            <a:rect l="l" t="t" r="r" b="b"/>
            <a:pathLst>
              <a:path w="7158598" h="1163272">
                <a:moveTo>
                  <a:pt x="0" y="0"/>
                </a:moveTo>
                <a:lnTo>
                  <a:pt x="7158599" y="0"/>
                </a:lnTo>
                <a:lnTo>
                  <a:pt x="7158599" y="1163272"/>
                </a:lnTo>
                <a:lnTo>
                  <a:pt x="0" y="116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46745" y="4327000"/>
            <a:ext cx="14734613" cy="9397789"/>
            <a:chOff x="0" y="0"/>
            <a:chExt cx="1009097" cy="643606"/>
          </a:xfrm>
        </p:grpSpPr>
        <p:sp>
          <p:nvSpPr>
            <p:cNvPr id="4" name="Freeform 4"/>
            <p:cNvSpPr/>
            <p:nvPr/>
          </p:nvSpPr>
          <p:spPr>
            <a:xfrm>
              <a:off x="7423" y="0"/>
              <a:ext cx="994251" cy="643606"/>
            </a:xfrm>
            <a:custGeom>
              <a:avLst/>
              <a:gdLst/>
              <a:ahLst/>
              <a:cxnLst/>
              <a:rect l="l" t="t" r="r" b="b"/>
              <a:pathLst>
                <a:path w="994251" h="643606">
                  <a:moveTo>
                    <a:pt x="982598" y="352013"/>
                  </a:moveTo>
                  <a:lnTo>
                    <a:pt x="817550" y="613395"/>
                  </a:lnTo>
                  <a:cubicBezTo>
                    <a:pt x="805675" y="632202"/>
                    <a:pt x="784987" y="643606"/>
                    <a:pt x="762745" y="643606"/>
                  </a:cubicBezTo>
                  <a:lnTo>
                    <a:pt x="231506" y="643606"/>
                  </a:lnTo>
                  <a:cubicBezTo>
                    <a:pt x="209264" y="643606"/>
                    <a:pt x="188576" y="632202"/>
                    <a:pt x="176701" y="613395"/>
                  </a:cubicBezTo>
                  <a:lnTo>
                    <a:pt x="11653" y="352013"/>
                  </a:lnTo>
                  <a:cubicBezTo>
                    <a:pt x="0" y="333558"/>
                    <a:pt x="0" y="310047"/>
                    <a:pt x="11653" y="291593"/>
                  </a:cubicBezTo>
                  <a:lnTo>
                    <a:pt x="176701" y="30210"/>
                  </a:lnTo>
                  <a:cubicBezTo>
                    <a:pt x="188576" y="11404"/>
                    <a:pt x="209264" y="0"/>
                    <a:pt x="231506" y="0"/>
                  </a:cubicBezTo>
                  <a:lnTo>
                    <a:pt x="762745" y="0"/>
                  </a:lnTo>
                  <a:cubicBezTo>
                    <a:pt x="784987" y="0"/>
                    <a:pt x="805675" y="11404"/>
                    <a:pt x="817550" y="30210"/>
                  </a:cubicBezTo>
                  <a:lnTo>
                    <a:pt x="982598" y="291593"/>
                  </a:lnTo>
                  <a:cubicBezTo>
                    <a:pt x="994251" y="310047"/>
                    <a:pt x="994251" y="333558"/>
                    <a:pt x="982598" y="352013"/>
                  </a:cubicBezTo>
                  <a:close/>
                </a:path>
              </a:pathLst>
            </a:custGeom>
            <a:blipFill>
              <a:blip r:embed="rId3"/>
              <a:stretch>
                <a:fillRect l="-11891" t="-13366" r="157" b="-103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333838" y="6192765"/>
            <a:ext cx="10806964" cy="1690202"/>
            <a:chOff x="0" y="0"/>
            <a:chExt cx="3897715" cy="609600"/>
          </a:xfrm>
        </p:grpSpPr>
        <p:sp>
          <p:nvSpPr>
            <p:cNvPr id="6" name="Freeform 6"/>
            <p:cNvSpPr/>
            <p:nvPr/>
          </p:nvSpPr>
          <p:spPr>
            <a:xfrm>
              <a:off x="4699" y="0"/>
              <a:ext cx="3888316" cy="609600"/>
            </a:xfrm>
            <a:custGeom>
              <a:avLst/>
              <a:gdLst/>
              <a:ahLst/>
              <a:cxnLst/>
              <a:rect l="l" t="t" r="r" b="b"/>
              <a:pathLst>
                <a:path w="3888316" h="609600">
                  <a:moveTo>
                    <a:pt x="217843" y="0"/>
                  </a:moveTo>
                  <a:lnTo>
                    <a:pt x="3873674" y="0"/>
                  </a:lnTo>
                  <a:cubicBezTo>
                    <a:pt x="3878155" y="0"/>
                    <a:pt x="3882363" y="2154"/>
                    <a:pt x="3884983" y="5790"/>
                  </a:cubicBezTo>
                  <a:cubicBezTo>
                    <a:pt x="3887603" y="9425"/>
                    <a:pt x="3888316" y="14098"/>
                    <a:pt x="3886899" y="18350"/>
                  </a:cubicBezTo>
                  <a:lnTo>
                    <a:pt x="3695932" y="591250"/>
                  </a:lnTo>
                  <a:cubicBezTo>
                    <a:pt x="3692280" y="602209"/>
                    <a:pt x="3682024" y="609600"/>
                    <a:pt x="3670474" y="609600"/>
                  </a:cubicBezTo>
                  <a:lnTo>
                    <a:pt x="14643" y="609600"/>
                  </a:lnTo>
                  <a:cubicBezTo>
                    <a:pt x="10162" y="609600"/>
                    <a:pt x="5954" y="607446"/>
                    <a:pt x="3334" y="603810"/>
                  </a:cubicBezTo>
                  <a:cubicBezTo>
                    <a:pt x="713" y="600175"/>
                    <a:pt x="0" y="595502"/>
                    <a:pt x="1418" y="591250"/>
                  </a:cubicBezTo>
                  <a:lnTo>
                    <a:pt x="192384" y="18350"/>
                  </a:lnTo>
                  <a:cubicBezTo>
                    <a:pt x="196037" y="7391"/>
                    <a:pt x="206292" y="0"/>
                    <a:pt x="217843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47625"/>
              <a:ext cx="3694515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87698" y="857250"/>
            <a:ext cx="3709219" cy="602748"/>
          </a:xfrm>
          <a:custGeom>
            <a:avLst/>
            <a:gdLst/>
            <a:ahLst/>
            <a:cxnLst/>
            <a:rect l="l" t="t" r="r" b="b"/>
            <a:pathLst>
              <a:path w="3709219" h="602748">
                <a:moveTo>
                  <a:pt x="0" y="0"/>
                </a:moveTo>
                <a:lnTo>
                  <a:pt x="3709220" y="0"/>
                </a:lnTo>
                <a:lnTo>
                  <a:pt x="3709220" y="602748"/>
                </a:lnTo>
                <a:lnTo>
                  <a:pt x="0" y="60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740476" y="-371437"/>
            <a:ext cx="14042134" cy="1228687"/>
          </a:xfrm>
          <a:custGeom>
            <a:avLst/>
            <a:gdLst/>
            <a:ahLst/>
            <a:cxnLst/>
            <a:rect l="l" t="t" r="r" b="b"/>
            <a:pathLst>
              <a:path w="14042134" h="1228687">
                <a:moveTo>
                  <a:pt x="14042134" y="0"/>
                </a:moveTo>
                <a:lnTo>
                  <a:pt x="0" y="0"/>
                </a:lnTo>
                <a:lnTo>
                  <a:pt x="0" y="1228687"/>
                </a:lnTo>
                <a:lnTo>
                  <a:pt x="14042134" y="1228687"/>
                </a:lnTo>
                <a:lnTo>
                  <a:pt x="140421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768633" y="9725025"/>
            <a:ext cx="19825265" cy="1734711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368742"/>
            <a:ext cx="699348" cy="657152"/>
          </a:xfrm>
          <a:custGeom>
            <a:avLst/>
            <a:gdLst/>
            <a:ahLst/>
            <a:cxnLst/>
            <a:rect l="l" t="t" r="r" b="b"/>
            <a:pathLst>
              <a:path w="699348" h="657152">
                <a:moveTo>
                  <a:pt x="0" y="0"/>
                </a:moveTo>
                <a:lnTo>
                  <a:pt x="699348" y="0"/>
                </a:lnTo>
                <a:lnTo>
                  <a:pt x="699348" y="657152"/>
                </a:lnTo>
                <a:lnTo>
                  <a:pt x="0" y="65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0806" t="-116698" r="-38684" b="-40945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7391" y="8496335"/>
            <a:ext cx="401966" cy="401966"/>
          </a:xfrm>
          <a:custGeom>
            <a:avLst/>
            <a:gdLst/>
            <a:ahLst/>
            <a:cxnLst/>
            <a:rect l="l" t="t" r="r" b="b"/>
            <a:pathLst>
              <a:path w="401966" h="401966">
                <a:moveTo>
                  <a:pt x="0" y="0"/>
                </a:moveTo>
                <a:lnTo>
                  <a:pt x="401966" y="0"/>
                </a:lnTo>
                <a:lnTo>
                  <a:pt x="401966" y="401966"/>
                </a:lnTo>
                <a:lnTo>
                  <a:pt x="0" y="401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2917431" y="570551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4552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473624" y="9381176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6" y="0"/>
                </a:moveTo>
                <a:lnTo>
                  <a:pt x="0" y="0"/>
                </a:lnTo>
                <a:lnTo>
                  <a:pt x="0" y="343849"/>
                </a:lnTo>
                <a:lnTo>
                  <a:pt x="1139646" y="343849"/>
                </a:lnTo>
                <a:lnTo>
                  <a:pt x="113964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455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90345" y="1861723"/>
            <a:ext cx="10223066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 b="1" spc="-290">
                <a:solidFill>
                  <a:srgbClr val="03045A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Classification of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0345" y="3400328"/>
            <a:ext cx="8175518" cy="216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3"/>
              </a:lnSpc>
            </a:pPr>
            <a:r>
              <a:rPr lang="en-US" sz="7284" b="1" spc="-240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Wisconsin Breast Cancer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8" name="Freeform 18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699977" y="514269"/>
            <a:ext cx="8635308" cy="1403238"/>
          </a:xfrm>
          <a:custGeom>
            <a:avLst/>
            <a:gdLst/>
            <a:ahLst/>
            <a:cxnLst/>
            <a:rect l="l" t="t" r="r" b="b"/>
            <a:pathLst>
              <a:path w="8635308" h="1403238">
                <a:moveTo>
                  <a:pt x="0" y="0"/>
                </a:moveTo>
                <a:lnTo>
                  <a:pt x="8635308" y="0"/>
                </a:lnTo>
                <a:lnTo>
                  <a:pt x="8635308" y="1403237"/>
                </a:lnTo>
                <a:lnTo>
                  <a:pt x="0" y="1403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762612" y="-589294"/>
            <a:ext cx="14042134" cy="1228687"/>
          </a:xfrm>
          <a:custGeom>
            <a:avLst/>
            <a:gdLst/>
            <a:ahLst/>
            <a:cxnLst/>
            <a:rect l="l" t="t" r="r" b="b"/>
            <a:pathLst>
              <a:path w="14042134" h="1228687">
                <a:moveTo>
                  <a:pt x="14042133" y="0"/>
                </a:moveTo>
                <a:lnTo>
                  <a:pt x="0" y="0"/>
                </a:lnTo>
                <a:lnTo>
                  <a:pt x="0" y="1228687"/>
                </a:lnTo>
                <a:lnTo>
                  <a:pt x="14042133" y="1228687"/>
                </a:lnTo>
                <a:lnTo>
                  <a:pt x="14042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394908" y="9477743"/>
            <a:ext cx="8990483" cy="1324146"/>
          </a:xfrm>
          <a:custGeom>
            <a:avLst/>
            <a:gdLst/>
            <a:ahLst/>
            <a:cxnLst/>
            <a:rect l="l" t="t" r="r" b="b"/>
            <a:pathLst>
              <a:path w="8990483" h="1324146">
                <a:moveTo>
                  <a:pt x="8990483" y="0"/>
                </a:moveTo>
                <a:lnTo>
                  <a:pt x="0" y="0"/>
                </a:lnTo>
                <a:lnTo>
                  <a:pt x="0" y="1324146"/>
                </a:lnTo>
                <a:lnTo>
                  <a:pt x="8990483" y="1324146"/>
                </a:lnTo>
                <a:lnTo>
                  <a:pt x="89904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2389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211688" y="9371602"/>
            <a:ext cx="3796193" cy="1788931"/>
          </a:xfrm>
          <a:custGeom>
            <a:avLst/>
            <a:gdLst/>
            <a:ahLst/>
            <a:cxnLst/>
            <a:rect l="l" t="t" r="r" b="b"/>
            <a:pathLst>
              <a:path w="3796193" h="1788931">
                <a:moveTo>
                  <a:pt x="3796193" y="0"/>
                </a:moveTo>
                <a:lnTo>
                  <a:pt x="0" y="0"/>
                </a:lnTo>
                <a:lnTo>
                  <a:pt x="0" y="1788931"/>
                </a:lnTo>
                <a:lnTo>
                  <a:pt x="3796193" y="1788931"/>
                </a:lnTo>
                <a:lnTo>
                  <a:pt x="3796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23589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689477" y="9025894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6" y="0"/>
                </a:moveTo>
                <a:lnTo>
                  <a:pt x="0" y="0"/>
                </a:lnTo>
                <a:lnTo>
                  <a:pt x="0" y="343849"/>
                </a:lnTo>
                <a:lnTo>
                  <a:pt x="1139646" y="343849"/>
                </a:lnTo>
                <a:lnTo>
                  <a:pt x="113964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907161" y="2279456"/>
            <a:ext cx="10975495" cy="5973875"/>
            <a:chOff x="0" y="0"/>
            <a:chExt cx="641738" cy="3492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1738" cy="349293"/>
            </a:xfrm>
            <a:custGeom>
              <a:avLst/>
              <a:gdLst/>
              <a:ahLst/>
              <a:cxnLst/>
              <a:rect l="l" t="t" r="r" b="b"/>
              <a:pathLst>
                <a:path w="641738" h="349293">
                  <a:moveTo>
                    <a:pt x="18340" y="0"/>
                  </a:moveTo>
                  <a:lnTo>
                    <a:pt x="623398" y="0"/>
                  </a:lnTo>
                  <a:cubicBezTo>
                    <a:pt x="628262" y="0"/>
                    <a:pt x="632927" y="1932"/>
                    <a:pt x="636366" y="5372"/>
                  </a:cubicBezTo>
                  <a:cubicBezTo>
                    <a:pt x="639806" y="8811"/>
                    <a:pt x="641738" y="13476"/>
                    <a:pt x="641738" y="18340"/>
                  </a:cubicBezTo>
                  <a:lnTo>
                    <a:pt x="641738" y="330953"/>
                  </a:lnTo>
                  <a:cubicBezTo>
                    <a:pt x="641738" y="341082"/>
                    <a:pt x="633527" y="349293"/>
                    <a:pt x="623398" y="349293"/>
                  </a:cubicBezTo>
                  <a:lnTo>
                    <a:pt x="18340" y="349293"/>
                  </a:lnTo>
                  <a:cubicBezTo>
                    <a:pt x="8211" y="349293"/>
                    <a:pt x="0" y="341082"/>
                    <a:pt x="0" y="330953"/>
                  </a:cubicBezTo>
                  <a:lnTo>
                    <a:pt x="0" y="18340"/>
                  </a:lnTo>
                  <a:cubicBezTo>
                    <a:pt x="0" y="13476"/>
                    <a:pt x="1932" y="8811"/>
                    <a:pt x="5372" y="5372"/>
                  </a:cubicBezTo>
                  <a:cubicBezTo>
                    <a:pt x="8811" y="1932"/>
                    <a:pt x="13476" y="0"/>
                    <a:pt x="18340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1738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3" name="Freeform 13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6353392" y="2964075"/>
            <a:ext cx="11475731" cy="4604637"/>
          </a:xfrm>
          <a:custGeom>
            <a:avLst/>
            <a:gdLst/>
            <a:ahLst/>
            <a:cxnLst/>
            <a:rect l="l" t="t" r="r" b="b"/>
            <a:pathLst>
              <a:path w="11475731" h="4604637">
                <a:moveTo>
                  <a:pt x="0" y="0"/>
                </a:moveTo>
                <a:lnTo>
                  <a:pt x="11475731" y="0"/>
                </a:lnTo>
                <a:lnTo>
                  <a:pt x="11475731" y="4604637"/>
                </a:lnTo>
                <a:lnTo>
                  <a:pt x="0" y="46046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14481" y="2508056"/>
            <a:ext cx="5370991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6485" y="1547894"/>
            <a:ext cx="9303089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5C068DDE-6ECD-CF3D-EB32-F0BCB83F0D1E}"/>
              </a:ext>
            </a:extLst>
          </p:cNvPr>
          <p:cNvGrpSpPr/>
          <p:nvPr/>
        </p:nvGrpSpPr>
        <p:grpSpPr>
          <a:xfrm>
            <a:off x="-4268006" y="3726416"/>
            <a:ext cx="9963241" cy="7234191"/>
            <a:chOff x="0" y="0"/>
            <a:chExt cx="886402" cy="643606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B3D7A6D6-6925-F5D5-C8ED-971CF71EF5E5}"/>
                </a:ext>
              </a:extLst>
            </p:cNvPr>
            <p:cNvSpPr/>
            <p:nvPr/>
          </p:nvSpPr>
          <p:spPr>
            <a:xfrm>
              <a:off x="8451" y="0"/>
              <a:ext cx="869500" cy="643606"/>
            </a:xfrm>
            <a:custGeom>
              <a:avLst/>
              <a:gdLst/>
              <a:ahLst/>
              <a:cxnLst/>
              <a:rect l="l" t="t" r="r" b="b"/>
              <a:pathLst>
                <a:path w="869500" h="643606">
                  <a:moveTo>
                    <a:pt x="856234" y="356195"/>
                  </a:moveTo>
                  <a:lnTo>
                    <a:pt x="696467" y="609214"/>
                  </a:lnTo>
                  <a:cubicBezTo>
                    <a:pt x="682948" y="630623"/>
                    <a:pt x="659396" y="643606"/>
                    <a:pt x="634076" y="643606"/>
                  </a:cubicBezTo>
                  <a:lnTo>
                    <a:pt x="235423" y="643606"/>
                  </a:lnTo>
                  <a:cubicBezTo>
                    <a:pt x="210103" y="643606"/>
                    <a:pt x="186551" y="630623"/>
                    <a:pt x="173033" y="609214"/>
                  </a:cubicBezTo>
                  <a:lnTo>
                    <a:pt x="13265" y="356195"/>
                  </a:lnTo>
                  <a:cubicBezTo>
                    <a:pt x="0" y="335186"/>
                    <a:pt x="0" y="308420"/>
                    <a:pt x="13265" y="287411"/>
                  </a:cubicBezTo>
                  <a:lnTo>
                    <a:pt x="173033" y="34392"/>
                  </a:lnTo>
                  <a:cubicBezTo>
                    <a:pt x="186551" y="12983"/>
                    <a:pt x="210103" y="0"/>
                    <a:pt x="235423" y="0"/>
                  </a:cubicBezTo>
                  <a:lnTo>
                    <a:pt x="634076" y="0"/>
                  </a:lnTo>
                  <a:cubicBezTo>
                    <a:pt x="659396" y="0"/>
                    <a:pt x="682948" y="12983"/>
                    <a:pt x="696467" y="34392"/>
                  </a:cubicBezTo>
                  <a:lnTo>
                    <a:pt x="856234" y="287411"/>
                  </a:lnTo>
                  <a:cubicBezTo>
                    <a:pt x="869500" y="308420"/>
                    <a:pt x="869500" y="335186"/>
                    <a:pt x="856234" y="356195"/>
                  </a:cubicBezTo>
                  <a:close/>
                </a:path>
              </a:pathLst>
            </a:custGeom>
            <a:blipFill>
              <a:blip r:embed="rId14"/>
              <a:stretch>
                <a:fillRect l="-5941" r="-5941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80812" y="884298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725144" y="-376931"/>
            <a:ext cx="9450288" cy="812134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4"/>
              <a:stretch>
                <a:fillRect l="-16927" r="-1692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165455" y="8653516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542163"/>
            <a:ext cx="10304340" cy="8111353"/>
            <a:chOff x="0" y="0"/>
            <a:chExt cx="602495" cy="474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495" cy="474271"/>
            </a:xfrm>
            <a:custGeom>
              <a:avLst/>
              <a:gdLst/>
              <a:ahLst/>
              <a:cxnLst/>
              <a:rect l="l" t="t" r="r" b="b"/>
              <a:pathLst>
                <a:path w="602495" h="474271">
                  <a:moveTo>
                    <a:pt x="19534" y="0"/>
                  </a:moveTo>
                  <a:lnTo>
                    <a:pt x="582961" y="0"/>
                  </a:lnTo>
                  <a:cubicBezTo>
                    <a:pt x="588142" y="0"/>
                    <a:pt x="593111" y="2058"/>
                    <a:pt x="596774" y="5722"/>
                  </a:cubicBezTo>
                  <a:cubicBezTo>
                    <a:pt x="600437" y="9385"/>
                    <a:pt x="602495" y="14354"/>
                    <a:pt x="602495" y="19534"/>
                  </a:cubicBezTo>
                  <a:lnTo>
                    <a:pt x="602495" y="454737"/>
                  </a:lnTo>
                  <a:cubicBezTo>
                    <a:pt x="602495" y="465525"/>
                    <a:pt x="593750" y="474271"/>
                    <a:pt x="582961" y="474271"/>
                  </a:cubicBezTo>
                  <a:lnTo>
                    <a:pt x="19534" y="474271"/>
                  </a:lnTo>
                  <a:cubicBezTo>
                    <a:pt x="14354" y="474271"/>
                    <a:pt x="9385" y="472213"/>
                    <a:pt x="5722" y="468550"/>
                  </a:cubicBezTo>
                  <a:cubicBezTo>
                    <a:pt x="2058" y="464886"/>
                    <a:pt x="0" y="459918"/>
                    <a:pt x="0" y="454737"/>
                  </a:cubicBezTo>
                  <a:lnTo>
                    <a:pt x="0" y="19534"/>
                  </a:lnTo>
                  <a:cubicBezTo>
                    <a:pt x="0" y="14354"/>
                    <a:pt x="2058" y="9385"/>
                    <a:pt x="5722" y="5722"/>
                  </a:cubicBezTo>
                  <a:cubicBezTo>
                    <a:pt x="9385" y="2058"/>
                    <a:pt x="14354" y="0"/>
                    <a:pt x="19534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2495" cy="52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9476" y="8666851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9373672" y="8975858"/>
            <a:ext cx="11202433" cy="1649928"/>
          </a:xfrm>
          <a:custGeom>
            <a:avLst/>
            <a:gdLst/>
            <a:ahLst/>
            <a:cxnLst/>
            <a:rect l="l" t="t" r="r" b="b"/>
            <a:pathLst>
              <a:path w="11202433" h="1649928">
                <a:moveTo>
                  <a:pt x="11202433" y="0"/>
                </a:moveTo>
                <a:lnTo>
                  <a:pt x="0" y="0"/>
                </a:lnTo>
                <a:lnTo>
                  <a:pt x="0" y="1649928"/>
                </a:lnTo>
                <a:lnTo>
                  <a:pt x="11202433" y="1649928"/>
                </a:lnTo>
                <a:lnTo>
                  <a:pt x="112024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32389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54395" y="892823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235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0600" y="858933"/>
            <a:ext cx="9632440" cy="8512669"/>
          </a:xfrm>
          <a:custGeom>
            <a:avLst/>
            <a:gdLst/>
            <a:ahLst/>
            <a:cxnLst/>
            <a:rect l="l" t="t" r="r" b="b"/>
            <a:pathLst>
              <a:path w="9632440" h="8512669">
                <a:moveTo>
                  <a:pt x="0" y="0"/>
                </a:moveTo>
                <a:lnTo>
                  <a:pt x="9632440" y="0"/>
                </a:lnTo>
                <a:lnTo>
                  <a:pt x="9632440" y="8512669"/>
                </a:lnTo>
                <a:lnTo>
                  <a:pt x="0" y="8512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4" name="Freeform 14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2568111" y="3397228"/>
            <a:ext cx="4470358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2776" y="4370451"/>
            <a:ext cx="5315084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80812" y="884298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725144" y="-376931"/>
            <a:ext cx="9450288" cy="812134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4"/>
              <a:stretch>
                <a:fillRect l="-21389" r="-2138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165455" y="8653516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4444" y="803545"/>
            <a:ext cx="10304340" cy="8111353"/>
            <a:chOff x="0" y="0"/>
            <a:chExt cx="602495" cy="474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495" cy="474271"/>
            </a:xfrm>
            <a:custGeom>
              <a:avLst/>
              <a:gdLst/>
              <a:ahLst/>
              <a:cxnLst/>
              <a:rect l="l" t="t" r="r" b="b"/>
              <a:pathLst>
                <a:path w="602495" h="474271">
                  <a:moveTo>
                    <a:pt x="19534" y="0"/>
                  </a:moveTo>
                  <a:lnTo>
                    <a:pt x="582961" y="0"/>
                  </a:lnTo>
                  <a:cubicBezTo>
                    <a:pt x="588142" y="0"/>
                    <a:pt x="593111" y="2058"/>
                    <a:pt x="596774" y="5722"/>
                  </a:cubicBezTo>
                  <a:cubicBezTo>
                    <a:pt x="600437" y="9385"/>
                    <a:pt x="602495" y="14354"/>
                    <a:pt x="602495" y="19534"/>
                  </a:cubicBezTo>
                  <a:lnTo>
                    <a:pt x="602495" y="454737"/>
                  </a:lnTo>
                  <a:cubicBezTo>
                    <a:pt x="602495" y="465525"/>
                    <a:pt x="593750" y="474271"/>
                    <a:pt x="582961" y="474271"/>
                  </a:cubicBezTo>
                  <a:lnTo>
                    <a:pt x="19534" y="474271"/>
                  </a:lnTo>
                  <a:cubicBezTo>
                    <a:pt x="14354" y="474271"/>
                    <a:pt x="9385" y="472213"/>
                    <a:pt x="5722" y="468550"/>
                  </a:cubicBezTo>
                  <a:cubicBezTo>
                    <a:pt x="2058" y="464886"/>
                    <a:pt x="0" y="459918"/>
                    <a:pt x="0" y="454737"/>
                  </a:cubicBezTo>
                  <a:lnTo>
                    <a:pt x="0" y="19534"/>
                  </a:lnTo>
                  <a:cubicBezTo>
                    <a:pt x="0" y="14354"/>
                    <a:pt x="2058" y="9385"/>
                    <a:pt x="5722" y="5722"/>
                  </a:cubicBezTo>
                  <a:cubicBezTo>
                    <a:pt x="9385" y="2058"/>
                    <a:pt x="14354" y="0"/>
                    <a:pt x="19534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2495" cy="52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9476" y="8666851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9373672" y="8975858"/>
            <a:ext cx="11202433" cy="1649928"/>
          </a:xfrm>
          <a:custGeom>
            <a:avLst/>
            <a:gdLst/>
            <a:ahLst/>
            <a:cxnLst/>
            <a:rect l="l" t="t" r="r" b="b"/>
            <a:pathLst>
              <a:path w="11202433" h="1649928">
                <a:moveTo>
                  <a:pt x="11202433" y="0"/>
                </a:moveTo>
                <a:lnTo>
                  <a:pt x="0" y="0"/>
                </a:lnTo>
                <a:lnTo>
                  <a:pt x="0" y="1649928"/>
                </a:lnTo>
                <a:lnTo>
                  <a:pt x="11202433" y="1649928"/>
                </a:lnTo>
                <a:lnTo>
                  <a:pt x="112024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32389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54395" y="892823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3" name="Freeform 13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644444" y="1290082"/>
            <a:ext cx="13042023" cy="7638151"/>
          </a:xfrm>
          <a:custGeom>
            <a:avLst/>
            <a:gdLst/>
            <a:ahLst/>
            <a:cxnLst/>
            <a:rect l="l" t="t" r="r" b="b"/>
            <a:pathLst>
              <a:path w="13042023" h="7638151">
                <a:moveTo>
                  <a:pt x="0" y="0"/>
                </a:moveTo>
                <a:lnTo>
                  <a:pt x="13042022" y="0"/>
                </a:lnTo>
                <a:lnTo>
                  <a:pt x="13042022" y="7638151"/>
                </a:lnTo>
                <a:lnTo>
                  <a:pt x="0" y="76381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427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607483" y="3883765"/>
            <a:ext cx="4470358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61627" y="4856839"/>
            <a:ext cx="5315084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80812" y="884298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725144" y="-376931"/>
            <a:ext cx="9450288" cy="812134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4"/>
              <a:stretch>
                <a:fillRect l="-9392" r="-939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165455" y="8653516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4444" y="803545"/>
            <a:ext cx="10304340" cy="8111353"/>
            <a:chOff x="0" y="0"/>
            <a:chExt cx="602495" cy="474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2495" cy="474271"/>
            </a:xfrm>
            <a:custGeom>
              <a:avLst/>
              <a:gdLst/>
              <a:ahLst/>
              <a:cxnLst/>
              <a:rect l="l" t="t" r="r" b="b"/>
              <a:pathLst>
                <a:path w="602495" h="474271">
                  <a:moveTo>
                    <a:pt x="19534" y="0"/>
                  </a:moveTo>
                  <a:lnTo>
                    <a:pt x="582961" y="0"/>
                  </a:lnTo>
                  <a:cubicBezTo>
                    <a:pt x="588142" y="0"/>
                    <a:pt x="593111" y="2058"/>
                    <a:pt x="596774" y="5722"/>
                  </a:cubicBezTo>
                  <a:cubicBezTo>
                    <a:pt x="600437" y="9385"/>
                    <a:pt x="602495" y="14354"/>
                    <a:pt x="602495" y="19534"/>
                  </a:cubicBezTo>
                  <a:lnTo>
                    <a:pt x="602495" y="454737"/>
                  </a:lnTo>
                  <a:cubicBezTo>
                    <a:pt x="602495" y="465525"/>
                    <a:pt x="593750" y="474271"/>
                    <a:pt x="582961" y="474271"/>
                  </a:cubicBezTo>
                  <a:lnTo>
                    <a:pt x="19534" y="474271"/>
                  </a:lnTo>
                  <a:cubicBezTo>
                    <a:pt x="14354" y="474271"/>
                    <a:pt x="9385" y="472213"/>
                    <a:pt x="5722" y="468550"/>
                  </a:cubicBezTo>
                  <a:cubicBezTo>
                    <a:pt x="2058" y="464886"/>
                    <a:pt x="0" y="459918"/>
                    <a:pt x="0" y="454737"/>
                  </a:cubicBezTo>
                  <a:lnTo>
                    <a:pt x="0" y="19534"/>
                  </a:lnTo>
                  <a:cubicBezTo>
                    <a:pt x="0" y="14354"/>
                    <a:pt x="2058" y="9385"/>
                    <a:pt x="5722" y="5722"/>
                  </a:cubicBezTo>
                  <a:cubicBezTo>
                    <a:pt x="9385" y="2058"/>
                    <a:pt x="14354" y="0"/>
                    <a:pt x="19534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02495" cy="521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9476" y="8666851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9373672" y="8975858"/>
            <a:ext cx="11202433" cy="1649928"/>
          </a:xfrm>
          <a:custGeom>
            <a:avLst/>
            <a:gdLst/>
            <a:ahLst/>
            <a:cxnLst/>
            <a:rect l="l" t="t" r="r" b="b"/>
            <a:pathLst>
              <a:path w="11202433" h="1649928">
                <a:moveTo>
                  <a:pt x="11202433" y="0"/>
                </a:moveTo>
                <a:lnTo>
                  <a:pt x="0" y="0"/>
                </a:lnTo>
                <a:lnTo>
                  <a:pt x="0" y="1649928"/>
                </a:lnTo>
                <a:lnTo>
                  <a:pt x="11202433" y="1649928"/>
                </a:lnTo>
                <a:lnTo>
                  <a:pt x="112024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32389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54395" y="892823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3" name="Freeform 13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328503" y="1222347"/>
            <a:ext cx="9405038" cy="8162590"/>
          </a:xfrm>
          <a:custGeom>
            <a:avLst/>
            <a:gdLst/>
            <a:ahLst/>
            <a:cxnLst/>
            <a:rect l="l" t="t" r="r" b="b"/>
            <a:pathLst>
              <a:path w="9405038" h="8162590">
                <a:moveTo>
                  <a:pt x="0" y="0"/>
                </a:moveTo>
                <a:lnTo>
                  <a:pt x="9405037" y="0"/>
                </a:lnTo>
                <a:lnTo>
                  <a:pt x="9405037" y="8162590"/>
                </a:lnTo>
                <a:lnTo>
                  <a:pt x="0" y="8162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006050" y="3883765"/>
            <a:ext cx="4470358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60194" y="4856839"/>
            <a:ext cx="5315084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9267">
            <a:off x="16741875" y="-1007339"/>
            <a:ext cx="4373544" cy="11595469"/>
            <a:chOff x="0" y="0"/>
            <a:chExt cx="408168" cy="1082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168" cy="1082166"/>
            </a:xfrm>
            <a:custGeom>
              <a:avLst/>
              <a:gdLst/>
              <a:ahLst/>
              <a:cxnLst/>
              <a:rect l="l" t="t" r="r" b="b"/>
              <a:pathLst>
                <a:path w="408168" h="1082166">
                  <a:moveTo>
                    <a:pt x="203200" y="0"/>
                  </a:moveTo>
                  <a:lnTo>
                    <a:pt x="408168" y="0"/>
                  </a:lnTo>
                  <a:lnTo>
                    <a:pt x="204968" y="1082166"/>
                  </a:lnTo>
                  <a:lnTo>
                    <a:pt x="0" y="10821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6B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204968" cy="1129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9597" y="7648297"/>
            <a:ext cx="2157139" cy="5277405"/>
          </a:xfrm>
          <a:custGeom>
            <a:avLst/>
            <a:gdLst/>
            <a:ahLst/>
            <a:cxnLst/>
            <a:rect l="l" t="t" r="r" b="b"/>
            <a:pathLst>
              <a:path w="2157139" h="5277405">
                <a:moveTo>
                  <a:pt x="0" y="0"/>
                </a:moveTo>
                <a:lnTo>
                  <a:pt x="2157139" y="0"/>
                </a:lnTo>
                <a:lnTo>
                  <a:pt x="2157139" y="5277406"/>
                </a:lnTo>
                <a:lnTo>
                  <a:pt x="0" y="527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030519" y="-786875"/>
            <a:ext cx="12410572" cy="11595469"/>
            <a:chOff x="0" y="0"/>
            <a:chExt cx="1158237" cy="1082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8237" cy="1082166"/>
            </a:xfrm>
            <a:custGeom>
              <a:avLst/>
              <a:gdLst/>
              <a:ahLst/>
              <a:cxnLst/>
              <a:rect l="l" t="t" r="r" b="b"/>
              <a:pathLst>
                <a:path w="1158237" h="1082166">
                  <a:moveTo>
                    <a:pt x="203200" y="0"/>
                  </a:moveTo>
                  <a:lnTo>
                    <a:pt x="1158237" y="0"/>
                  </a:lnTo>
                  <a:lnTo>
                    <a:pt x="955037" y="1082166"/>
                  </a:lnTo>
                  <a:lnTo>
                    <a:pt x="0" y="10821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955037" cy="1129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4981636">
            <a:off x="6378495" y="2111565"/>
            <a:ext cx="6116472" cy="993927"/>
          </a:xfrm>
          <a:custGeom>
            <a:avLst/>
            <a:gdLst/>
            <a:ahLst/>
            <a:cxnLst/>
            <a:rect l="l" t="t" r="r" b="b"/>
            <a:pathLst>
              <a:path w="6116472" h="993927">
                <a:moveTo>
                  <a:pt x="0" y="0"/>
                </a:moveTo>
                <a:lnTo>
                  <a:pt x="6116472" y="0"/>
                </a:lnTo>
                <a:lnTo>
                  <a:pt x="6116472" y="993927"/>
                </a:lnTo>
                <a:lnTo>
                  <a:pt x="0" y="99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26360" flipH="1">
            <a:off x="567673" y="4408912"/>
            <a:ext cx="15063093" cy="1318021"/>
          </a:xfrm>
          <a:custGeom>
            <a:avLst/>
            <a:gdLst/>
            <a:ahLst/>
            <a:cxnLst/>
            <a:rect l="l" t="t" r="r" b="b"/>
            <a:pathLst>
              <a:path w="15063093" h="1318021">
                <a:moveTo>
                  <a:pt x="15063093" y="0"/>
                </a:moveTo>
                <a:lnTo>
                  <a:pt x="0" y="0"/>
                </a:lnTo>
                <a:lnTo>
                  <a:pt x="0" y="1318020"/>
                </a:lnTo>
                <a:lnTo>
                  <a:pt x="15063093" y="1318020"/>
                </a:lnTo>
                <a:lnTo>
                  <a:pt x="150630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144000" y="8883029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8"/>
                </a:lnTo>
                <a:lnTo>
                  <a:pt x="1139647" y="343848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659056" y="4439315"/>
            <a:ext cx="10941749" cy="3907532"/>
            <a:chOff x="0" y="0"/>
            <a:chExt cx="1154337" cy="412238"/>
          </a:xfrm>
        </p:grpSpPr>
        <p:sp>
          <p:nvSpPr>
            <p:cNvPr id="13" name="Freeform 13"/>
            <p:cNvSpPr/>
            <p:nvPr/>
          </p:nvSpPr>
          <p:spPr>
            <a:xfrm>
              <a:off x="29906" y="0"/>
              <a:ext cx="1107394" cy="412238"/>
            </a:xfrm>
            <a:custGeom>
              <a:avLst/>
              <a:gdLst/>
              <a:ahLst/>
              <a:cxnLst/>
              <a:rect l="l" t="t" r="r" b="b"/>
              <a:pathLst>
                <a:path w="1107394" h="412238">
                  <a:moveTo>
                    <a:pt x="24576" y="0"/>
                  </a:moveTo>
                  <a:lnTo>
                    <a:pt x="866749" y="0"/>
                  </a:lnTo>
                  <a:cubicBezTo>
                    <a:pt x="901606" y="0"/>
                    <a:pt x="935008" y="13975"/>
                    <a:pt x="959480" y="38798"/>
                  </a:cubicBezTo>
                  <a:lnTo>
                    <a:pt x="1086182" y="167321"/>
                  </a:lnTo>
                  <a:cubicBezTo>
                    <a:pt x="1107394" y="188837"/>
                    <a:pt x="1107394" y="223401"/>
                    <a:pt x="1086182" y="244917"/>
                  </a:cubicBezTo>
                  <a:lnTo>
                    <a:pt x="959480" y="373440"/>
                  </a:lnTo>
                  <a:cubicBezTo>
                    <a:pt x="935008" y="398263"/>
                    <a:pt x="901606" y="412238"/>
                    <a:pt x="866749" y="412238"/>
                  </a:cubicBezTo>
                  <a:lnTo>
                    <a:pt x="24576" y="412238"/>
                  </a:lnTo>
                  <a:cubicBezTo>
                    <a:pt x="15386" y="412238"/>
                    <a:pt x="7094" y="406720"/>
                    <a:pt x="3547" y="398242"/>
                  </a:cubicBezTo>
                  <a:cubicBezTo>
                    <a:pt x="0" y="389763"/>
                    <a:pt x="1891" y="379985"/>
                    <a:pt x="8343" y="373440"/>
                  </a:cubicBezTo>
                  <a:lnTo>
                    <a:pt x="135045" y="244917"/>
                  </a:lnTo>
                  <a:cubicBezTo>
                    <a:pt x="156257" y="223401"/>
                    <a:pt x="156257" y="188837"/>
                    <a:pt x="135045" y="167321"/>
                  </a:cubicBezTo>
                  <a:lnTo>
                    <a:pt x="8343" y="38798"/>
                  </a:lnTo>
                  <a:cubicBezTo>
                    <a:pt x="1891" y="32254"/>
                    <a:pt x="0" y="22475"/>
                    <a:pt x="3547" y="13997"/>
                  </a:cubicBezTo>
                  <a:cubicBezTo>
                    <a:pt x="7094" y="5519"/>
                    <a:pt x="15386" y="0"/>
                    <a:pt x="24576" y="0"/>
                  </a:cubicBezTo>
                  <a:close/>
                </a:path>
              </a:pathLst>
            </a:custGeom>
            <a:blipFill>
              <a:blip r:embed="rId9"/>
              <a:stretch>
                <a:fillRect l="1210" t="-37080" r="853" b="-3708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 flipH="1">
            <a:off x="15754948" y="2626119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6" name="Freeform 16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1028700" y="1028700"/>
            <a:ext cx="1645655" cy="1579829"/>
          </a:xfrm>
          <a:custGeom>
            <a:avLst/>
            <a:gdLst/>
            <a:ahLst/>
            <a:cxnLst/>
            <a:rect l="l" t="t" r="r" b="b"/>
            <a:pathLst>
              <a:path w="1645655" h="1579829">
                <a:moveTo>
                  <a:pt x="0" y="0"/>
                </a:moveTo>
                <a:lnTo>
                  <a:pt x="1645655" y="0"/>
                </a:lnTo>
                <a:lnTo>
                  <a:pt x="1645655" y="1579829"/>
                </a:lnTo>
                <a:lnTo>
                  <a:pt x="0" y="15798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617490" y="3217618"/>
            <a:ext cx="6362107" cy="9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7799" b="1" spc="-2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000" y="4726916"/>
            <a:ext cx="8115300" cy="292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518" lvl="1" indent="-254759" algn="just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Random Forest is the best model with the highest accuracy, precision, recall, and F1-Score. </a:t>
            </a:r>
          </a:p>
          <a:p>
            <a:pPr marL="509518" lvl="1" indent="-254759" algn="just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Naive Bayes is also very good, while KNN and SVM have 100% recall but with a slight decrease in precision. </a:t>
            </a:r>
          </a:p>
          <a:p>
            <a:pPr marL="509518" lvl="1" indent="-254759" algn="just">
              <a:lnSpc>
                <a:spcPts val="3303"/>
              </a:lnSpc>
              <a:buFont typeface="Arial"/>
              <a:buChar char="•"/>
            </a:pPr>
            <a:r>
              <a:rPr lang="en-US" sz="235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Decision Tree shows stable performance but is lower compared to the other models.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68633" y="9725025"/>
            <a:ext cx="19825265" cy="1734711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98455" y="2061947"/>
            <a:ext cx="12943041" cy="9397789"/>
            <a:chOff x="0" y="0"/>
            <a:chExt cx="886402" cy="643606"/>
          </a:xfrm>
        </p:grpSpPr>
        <p:sp>
          <p:nvSpPr>
            <p:cNvPr id="4" name="Freeform 4"/>
            <p:cNvSpPr/>
            <p:nvPr/>
          </p:nvSpPr>
          <p:spPr>
            <a:xfrm>
              <a:off x="8451" y="0"/>
              <a:ext cx="869500" cy="643606"/>
            </a:xfrm>
            <a:custGeom>
              <a:avLst/>
              <a:gdLst/>
              <a:ahLst/>
              <a:cxnLst/>
              <a:rect l="l" t="t" r="r" b="b"/>
              <a:pathLst>
                <a:path w="869500" h="643606">
                  <a:moveTo>
                    <a:pt x="856234" y="356195"/>
                  </a:moveTo>
                  <a:lnTo>
                    <a:pt x="696467" y="609214"/>
                  </a:lnTo>
                  <a:cubicBezTo>
                    <a:pt x="682948" y="630623"/>
                    <a:pt x="659396" y="643606"/>
                    <a:pt x="634076" y="643606"/>
                  </a:cubicBezTo>
                  <a:lnTo>
                    <a:pt x="235423" y="643606"/>
                  </a:lnTo>
                  <a:cubicBezTo>
                    <a:pt x="210103" y="643606"/>
                    <a:pt x="186551" y="630623"/>
                    <a:pt x="173033" y="609214"/>
                  </a:cubicBezTo>
                  <a:lnTo>
                    <a:pt x="13265" y="356195"/>
                  </a:lnTo>
                  <a:cubicBezTo>
                    <a:pt x="0" y="335186"/>
                    <a:pt x="0" y="308420"/>
                    <a:pt x="13265" y="287411"/>
                  </a:cubicBezTo>
                  <a:lnTo>
                    <a:pt x="173033" y="34392"/>
                  </a:lnTo>
                  <a:cubicBezTo>
                    <a:pt x="186551" y="12983"/>
                    <a:pt x="210103" y="0"/>
                    <a:pt x="235423" y="0"/>
                  </a:cubicBezTo>
                  <a:lnTo>
                    <a:pt x="634076" y="0"/>
                  </a:lnTo>
                  <a:cubicBezTo>
                    <a:pt x="659396" y="0"/>
                    <a:pt x="682948" y="12983"/>
                    <a:pt x="696467" y="34392"/>
                  </a:cubicBezTo>
                  <a:lnTo>
                    <a:pt x="856234" y="287411"/>
                  </a:lnTo>
                  <a:cubicBezTo>
                    <a:pt x="869500" y="308420"/>
                    <a:pt x="869500" y="335186"/>
                    <a:pt x="856234" y="356195"/>
                  </a:cubicBezTo>
                  <a:close/>
                </a:path>
              </a:pathLst>
            </a:custGeom>
            <a:blipFill>
              <a:blip r:embed="rId4"/>
              <a:stretch>
                <a:fillRect l="-5941" r="-5941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2478319" y="8680186"/>
            <a:ext cx="0" cy="691416"/>
          </a:xfrm>
          <a:prstGeom prst="line">
            <a:avLst/>
          </a:prstGeom>
          <a:ln w="76200" cap="rnd">
            <a:solidFill>
              <a:srgbClr val="03045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64450" y="810746"/>
            <a:ext cx="8626118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</a:t>
            </a:r>
          </a:p>
        </p:txBody>
      </p:sp>
      <p:sp>
        <p:nvSpPr>
          <p:cNvPr id="7" name="Freeform 7"/>
          <p:cNvSpPr/>
          <p:nvPr/>
        </p:nvSpPr>
        <p:spPr>
          <a:xfrm>
            <a:off x="-2379978" y="-561964"/>
            <a:ext cx="3222691" cy="7884259"/>
          </a:xfrm>
          <a:custGeom>
            <a:avLst/>
            <a:gdLst/>
            <a:ahLst/>
            <a:cxnLst/>
            <a:rect l="l" t="t" r="r" b="b"/>
            <a:pathLst>
              <a:path w="3222691" h="7884259">
                <a:moveTo>
                  <a:pt x="0" y="0"/>
                </a:moveTo>
                <a:lnTo>
                  <a:pt x="3222691" y="0"/>
                </a:lnTo>
                <a:lnTo>
                  <a:pt x="3222691" y="7884259"/>
                </a:lnTo>
                <a:lnTo>
                  <a:pt x="0" y="7884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815111">
            <a:off x="-974971" y="-75938"/>
            <a:ext cx="3978905" cy="646572"/>
          </a:xfrm>
          <a:custGeom>
            <a:avLst/>
            <a:gdLst/>
            <a:ahLst/>
            <a:cxnLst/>
            <a:rect l="l" t="t" r="r" b="b"/>
            <a:pathLst>
              <a:path w="3978905" h="646572">
                <a:moveTo>
                  <a:pt x="0" y="0"/>
                </a:moveTo>
                <a:lnTo>
                  <a:pt x="3978905" y="0"/>
                </a:lnTo>
                <a:lnTo>
                  <a:pt x="3978905" y="646572"/>
                </a:lnTo>
                <a:lnTo>
                  <a:pt x="0" y="6465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4373" y="7624099"/>
            <a:ext cx="4232210" cy="29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8"/>
              </a:lnSpc>
            </a:pPr>
            <a:r>
              <a:rPr lang="en-US" sz="250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Tailored Strategies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14481" y="3784612"/>
            <a:ext cx="628928" cy="590981"/>
          </a:xfrm>
          <a:custGeom>
            <a:avLst/>
            <a:gdLst/>
            <a:ahLst/>
            <a:cxnLst/>
            <a:rect l="l" t="t" r="r" b="b"/>
            <a:pathLst>
              <a:path w="628928" h="590981">
                <a:moveTo>
                  <a:pt x="0" y="0"/>
                </a:moveTo>
                <a:lnTo>
                  <a:pt x="628928" y="0"/>
                </a:lnTo>
                <a:lnTo>
                  <a:pt x="628928" y="590981"/>
                </a:lnTo>
                <a:lnTo>
                  <a:pt x="0" y="590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0806" t="-116698" r="-38684" b="-40945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5810" y="3904107"/>
            <a:ext cx="346271" cy="351991"/>
          </a:xfrm>
          <a:custGeom>
            <a:avLst/>
            <a:gdLst/>
            <a:ahLst/>
            <a:cxnLst/>
            <a:rect l="l" t="t" r="r" b="b"/>
            <a:pathLst>
              <a:path w="346271" h="351991">
                <a:moveTo>
                  <a:pt x="0" y="0"/>
                </a:moveTo>
                <a:lnTo>
                  <a:pt x="346271" y="0"/>
                </a:lnTo>
                <a:lnTo>
                  <a:pt x="346271" y="351991"/>
                </a:lnTo>
                <a:lnTo>
                  <a:pt x="0" y="351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8910" y="7042755"/>
            <a:ext cx="628928" cy="590981"/>
          </a:xfrm>
          <a:custGeom>
            <a:avLst/>
            <a:gdLst/>
            <a:ahLst/>
            <a:cxnLst/>
            <a:rect l="l" t="t" r="r" b="b"/>
            <a:pathLst>
              <a:path w="628928" h="590981">
                <a:moveTo>
                  <a:pt x="0" y="0"/>
                </a:moveTo>
                <a:lnTo>
                  <a:pt x="628928" y="0"/>
                </a:lnTo>
                <a:lnTo>
                  <a:pt x="628928" y="590981"/>
                </a:lnTo>
                <a:lnTo>
                  <a:pt x="0" y="590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0806" t="-116698" r="-38684" b="-40945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0238" y="7162250"/>
            <a:ext cx="346271" cy="351991"/>
          </a:xfrm>
          <a:custGeom>
            <a:avLst/>
            <a:gdLst/>
            <a:ahLst/>
            <a:cxnLst/>
            <a:rect l="l" t="t" r="r" b="b"/>
            <a:pathLst>
              <a:path w="346271" h="351991">
                <a:moveTo>
                  <a:pt x="0" y="0"/>
                </a:moveTo>
                <a:lnTo>
                  <a:pt x="346272" y="0"/>
                </a:lnTo>
                <a:lnTo>
                  <a:pt x="346272" y="351991"/>
                </a:lnTo>
                <a:lnTo>
                  <a:pt x="0" y="351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67136" y="3784612"/>
            <a:ext cx="628928" cy="590981"/>
            <a:chOff x="0" y="0"/>
            <a:chExt cx="838571" cy="787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8571" cy="787975"/>
            </a:xfrm>
            <a:custGeom>
              <a:avLst/>
              <a:gdLst/>
              <a:ahLst/>
              <a:cxnLst/>
              <a:rect l="l" t="t" r="r" b="b"/>
              <a:pathLst>
                <a:path w="838571" h="787975">
                  <a:moveTo>
                    <a:pt x="0" y="0"/>
                  </a:moveTo>
                  <a:lnTo>
                    <a:pt x="838571" y="0"/>
                  </a:lnTo>
                  <a:lnTo>
                    <a:pt x="838571" y="787975"/>
                  </a:lnTo>
                  <a:lnTo>
                    <a:pt x="0" y="787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8438" y="159327"/>
              <a:ext cx="461695" cy="469322"/>
            </a:xfrm>
            <a:custGeom>
              <a:avLst/>
              <a:gdLst/>
              <a:ahLst/>
              <a:cxnLst/>
              <a:rect l="l" t="t" r="r" b="b"/>
              <a:pathLst>
                <a:path w="461695" h="469322">
                  <a:moveTo>
                    <a:pt x="0" y="0"/>
                  </a:moveTo>
                  <a:lnTo>
                    <a:pt x="461695" y="0"/>
                  </a:lnTo>
                  <a:lnTo>
                    <a:pt x="461695" y="469321"/>
                  </a:lnTo>
                  <a:lnTo>
                    <a:pt x="0" y="46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6696064" y="7042755"/>
            <a:ext cx="628928" cy="590981"/>
          </a:xfrm>
          <a:custGeom>
            <a:avLst/>
            <a:gdLst/>
            <a:ahLst/>
            <a:cxnLst/>
            <a:rect l="l" t="t" r="r" b="b"/>
            <a:pathLst>
              <a:path w="628928" h="590981">
                <a:moveTo>
                  <a:pt x="0" y="0"/>
                </a:moveTo>
                <a:lnTo>
                  <a:pt x="628928" y="0"/>
                </a:lnTo>
                <a:lnTo>
                  <a:pt x="628928" y="590981"/>
                </a:lnTo>
                <a:lnTo>
                  <a:pt x="0" y="590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0806" t="-116698" r="-38684" b="-40945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37392" y="7162250"/>
            <a:ext cx="346271" cy="351991"/>
          </a:xfrm>
          <a:custGeom>
            <a:avLst/>
            <a:gdLst/>
            <a:ahLst/>
            <a:cxnLst/>
            <a:rect l="l" t="t" r="r" b="b"/>
            <a:pathLst>
              <a:path w="346271" h="351991">
                <a:moveTo>
                  <a:pt x="0" y="0"/>
                </a:moveTo>
                <a:lnTo>
                  <a:pt x="346272" y="0"/>
                </a:lnTo>
                <a:lnTo>
                  <a:pt x="346272" y="351991"/>
                </a:lnTo>
                <a:lnTo>
                  <a:pt x="0" y="351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903952" y="659776"/>
            <a:ext cx="2855136" cy="737849"/>
            <a:chOff x="0" y="0"/>
            <a:chExt cx="3806848" cy="983798"/>
          </a:xfrm>
        </p:grpSpPr>
        <p:sp>
          <p:nvSpPr>
            <p:cNvPr id="20" name="Freeform 20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6982445" y="2262814"/>
            <a:ext cx="2284872" cy="2507647"/>
          </a:xfrm>
          <a:custGeom>
            <a:avLst/>
            <a:gdLst/>
            <a:ahLst/>
            <a:cxnLst/>
            <a:rect l="l" t="t" r="r" b="b"/>
            <a:pathLst>
              <a:path w="2284872" h="2507647">
                <a:moveTo>
                  <a:pt x="0" y="0"/>
                </a:moveTo>
                <a:lnTo>
                  <a:pt x="2284872" y="0"/>
                </a:lnTo>
                <a:lnTo>
                  <a:pt x="2284872" y="2507647"/>
                </a:lnTo>
                <a:lnTo>
                  <a:pt x="0" y="25076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921115" y="2472909"/>
            <a:ext cx="3523489" cy="1902684"/>
          </a:xfrm>
          <a:custGeom>
            <a:avLst/>
            <a:gdLst/>
            <a:ahLst/>
            <a:cxnLst/>
            <a:rect l="l" t="t" r="r" b="b"/>
            <a:pathLst>
              <a:path w="3523489" h="1902684">
                <a:moveTo>
                  <a:pt x="0" y="0"/>
                </a:moveTo>
                <a:lnTo>
                  <a:pt x="3523489" y="0"/>
                </a:lnTo>
                <a:lnTo>
                  <a:pt x="3523489" y="1902684"/>
                </a:lnTo>
                <a:lnTo>
                  <a:pt x="0" y="19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486917" y="5590725"/>
            <a:ext cx="5992413" cy="2996207"/>
          </a:xfrm>
          <a:custGeom>
            <a:avLst/>
            <a:gdLst/>
            <a:ahLst/>
            <a:cxnLst/>
            <a:rect l="l" t="t" r="r" b="b"/>
            <a:pathLst>
              <a:path w="5992413" h="2996207">
                <a:moveTo>
                  <a:pt x="0" y="0"/>
                </a:moveTo>
                <a:lnTo>
                  <a:pt x="5992413" y="0"/>
                </a:lnTo>
                <a:lnTo>
                  <a:pt x="5992413" y="2996206"/>
                </a:lnTo>
                <a:lnTo>
                  <a:pt x="0" y="2996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64059" y="6185343"/>
            <a:ext cx="5236483" cy="2121295"/>
          </a:xfrm>
          <a:custGeom>
            <a:avLst/>
            <a:gdLst/>
            <a:ahLst/>
            <a:cxnLst/>
            <a:rect l="l" t="t" r="r" b="b"/>
            <a:pathLst>
              <a:path w="5236483" h="2121295">
                <a:moveTo>
                  <a:pt x="0" y="0"/>
                </a:moveTo>
                <a:lnTo>
                  <a:pt x="5236484" y="0"/>
                </a:lnTo>
                <a:lnTo>
                  <a:pt x="5236484" y="2121295"/>
                </a:lnTo>
                <a:lnTo>
                  <a:pt x="0" y="212129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553067" y="1720956"/>
            <a:ext cx="6263825" cy="2972399"/>
          </a:xfrm>
          <a:custGeom>
            <a:avLst/>
            <a:gdLst/>
            <a:ahLst/>
            <a:cxnLst/>
            <a:rect l="l" t="t" r="r" b="b"/>
            <a:pathLst>
              <a:path w="6263825" h="2972399">
                <a:moveTo>
                  <a:pt x="0" y="0"/>
                </a:moveTo>
                <a:lnTo>
                  <a:pt x="6263825" y="0"/>
                </a:lnTo>
                <a:lnTo>
                  <a:pt x="6263825" y="2972399"/>
                </a:lnTo>
                <a:lnTo>
                  <a:pt x="0" y="297239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438767" y="3784612"/>
            <a:ext cx="628928" cy="590981"/>
            <a:chOff x="0" y="0"/>
            <a:chExt cx="838571" cy="787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38571" cy="787975"/>
            </a:xfrm>
            <a:custGeom>
              <a:avLst/>
              <a:gdLst/>
              <a:ahLst/>
              <a:cxnLst/>
              <a:rect l="l" t="t" r="r" b="b"/>
              <a:pathLst>
                <a:path w="838571" h="787975">
                  <a:moveTo>
                    <a:pt x="0" y="0"/>
                  </a:moveTo>
                  <a:lnTo>
                    <a:pt x="838571" y="0"/>
                  </a:lnTo>
                  <a:lnTo>
                    <a:pt x="838571" y="787975"/>
                  </a:lnTo>
                  <a:lnTo>
                    <a:pt x="0" y="787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88438" y="139502"/>
              <a:ext cx="461695" cy="469322"/>
            </a:xfrm>
            <a:custGeom>
              <a:avLst/>
              <a:gdLst/>
              <a:ahLst/>
              <a:cxnLst/>
              <a:rect l="l" t="t" r="r" b="b"/>
              <a:pathLst>
                <a:path w="461695" h="469322">
                  <a:moveTo>
                    <a:pt x="0" y="0"/>
                  </a:moveTo>
                  <a:lnTo>
                    <a:pt x="461695" y="0"/>
                  </a:lnTo>
                  <a:lnTo>
                    <a:pt x="461695" y="469321"/>
                  </a:lnTo>
                  <a:lnTo>
                    <a:pt x="0" y="469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14481" y="8919569"/>
            <a:ext cx="1387637" cy="29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573" b="1" spc="-84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 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71828" y="810746"/>
            <a:ext cx="6362107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86350" y="1061772"/>
            <a:ext cx="6042659" cy="981932"/>
          </a:xfrm>
          <a:custGeom>
            <a:avLst/>
            <a:gdLst/>
            <a:ahLst/>
            <a:cxnLst/>
            <a:rect l="l" t="t" r="r" b="b"/>
            <a:pathLst>
              <a:path w="6042659" h="981932">
                <a:moveTo>
                  <a:pt x="0" y="0"/>
                </a:moveTo>
                <a:lnTo>
                  <a:pt x="6042659" y="0"/>
                </a:lnTo>
                <a:lnTo>
                  <a:pt x="6042659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288639" y="-241513"/>
            <a:ext cx="15290360" cy="1337907"/>
          </a:xfrm>
          <a:custGeom>
            <a:avLst/>
            <a:gdLst/>
            <a:ahLst/>
            <a:cxnLst/>
            <a:rect l="l" t="t" r="r" b="b"/>
            <a:pathLst>
              <a:path w="15290360" h="1337907">
                <a:moveTo>
                  <a:pt x="15290361" y="0"/>
                </a:moveTo>
                <a:lnTo>
                  <a:pt x="0" y="0"/>
                </a:lnTo>
                <a:lnTo>
                  <a:pt x="0" y="1337907"/>
                </a:lnTo>
                <a:lnTo>
                  <a:pt x="15290361" y="1337907"/>
                </a:lnTo>
                <a:lnTo>
                  <a:pt x="152903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583340" y="784210"/>
            <a:ext cx="1240952" cy="374414"/>
          </a:xfrm>
          <a:custGeom>
            <a:avLst/>
            <a:gdLst/>
            <a:ahLst/>
            <a:cxnLst/>
            <a:rect l="l" t="t" r="r" b="b"/>
            <a:pathLst>
              <a:path w="1240952" h="374414">
                <a:moveTo>
                  <a:pt x="1240952" y="0"/>
                </a:moveTo>
                <a:lnTo>
                  <a:pt x="0" y="0"/>
                </a:lnTo>
                <a:lnTo>
                  <a:pt x="0" y="374414"/>
                </a:lnTo>
                <a:lnTo>
                  <a:pt x="1240952" y="374414"/>
                </a:lnTo>
                <a:lnTo>
                  <a:pt x="124095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04759" y="2409860"/>
            <a:ext cx="18812679" cy="9397789"/>
            <a:chOff x="0" y="0"/>
            <a:chExt cx="1288382" cy="643606"/>
          </a:xfrm>
        </p:grpSpPr>
        <p:sp>
          <p:nvSpPr>
            <p:cNvPr id="6" name="Freeform 6"/>
            <p:cNvSpPr/>
            <p:nvPr/>
          </p:nvSpPr>
          <p:spPr>
            <a:xfrm>
              <a:off x="5814" y="0"/>
              <a:ext cx="1276755" cy="643606"/>
            </a:xfrm>
            <a:custGeom>
              <a:avLst/>
              <a:gdLst/>
              <a:ahLst/>
              <a:cxnLst/>
              <a:rect l="l" t="t" r="r" b="b"/>
              <a:pathLst>
                <a:path w="1276755" h="643606">
                  <a:moveTo>
                    <a:pt x="1267628" y="345464"/>
                  </a:moveTo>
                  <a:lnTo>
                    <a:pt x="1094309" y="619944"/>
                  </a:lnTo>
                  <a:cubicBezTo>
                    <a:pt x="1085009" y="634674"/>
                    <a:pt x="1068805" y="643606"/>
                    <a:pt x="1051385" y="643606"/>
                  </a:cubicBezTo>
                  <a:lnTo>
                    <a:pt x="225370" y="643606"/>
                  </a:lnTo>
                  <a:cubicBezTo>
                    <a:pt x="207950" y="643606"/>
                    <a:pt x="191746" y="634674"/>
                    <a:pt x="182445" y="619944"/>
                  </a:cubicBezTo>
                  <a:lnTo>
                    <a:pt x="9127" y="345464"/>
                  </a:lnTo>
                  <a:cubicBezTo>
                    <a:pt x="0" y="331010"/>
                    <a:pt x="0" y="312595"/>
                    <a:pt x="9127" y="298141"/>
                  </a:cubicBezTo>
                  <a:lnTo>
                    <a:pt x="182445" y="23661"/>
                  </a:lnTo>
                  <a:cubicBezTo>
                    <a:pt x="191746" y="8932"/>
                    <a:pt x="207950" y="0"/>
                    <a:pt x="225370" y="0"/>
                  </a:cubicBezTo>
                  <a:lnTo>
                    <a:pt x="1051385" y="0"/>
                  </a:lnTo>
                  <a:cubicBezTo>
                    <a:pt x="1068805" y="0"/>
                    <a:pt x="1085009" y="8932"/>
                    <a:pt x="1094309" y="23661"/>
                  </a:cubicBezTo>
                  <a:lnTo>
                    <a:pt x="1267628" y="298141"/>
                  </a:lnTo>
                  <a:cubicBezTo>
                    <a:pt x="1276755" y="312595"/>
                    <a:pt x="1276755" y="331010"/>
                    <a:pt x="1267628" y="345464"/>
                  </a:cubicBezTo>
                  <a:close/>
                </a:path>
              </a:pathLst>
            </a:custGeom>
            <a:blipFill>
              <a:blip r:embed="rId7">
                <a:alphaModFix amt="39000"/>
              </a:blip>
              <a:stretch>
                <a:fillRect l="372" t="-23572" r="372" b="-2357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4819969" y="7495977"/>
            <a:ext cx="11911119" cy="1935557"/>
          </a:xfrm>
          <a:custGeom>
            <a:avLst/>
            <a:gdLst/>
            <a:ahLst/>
            <a:cxnLst/>
            <a:rect l="l" t="t" r="r" b="b"/>
            <a:pathLst>
              <a:path w="11911119" h="1935557">
                <a:moveTo>
                  <a:pt x="0" y="0"/>
                </a:moveTo>
                <a:lnTo>
                  <a:pt x="11911119" y="0"/>
                </a:lnTo>
                <a:lnTo>
                  <a:pt x="11911119" y="1935557"/>
                </a:lnTo>
                <a:lnTo>
                  <a:pt x="0" y="193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5540277" y="3609351"/>
            <a:ext cx="16838458" cy="3896151"/>
            <a:chOff x="0" y="0"/>
            <a:chExt cx="2634581" cy="609600"/>
          </a:xfrm>
        </p:grpSpPr>
        <p:sp>
          <p:nvSpPr>
            <p:cNvPr id="9" name="Freeform 9"/>
            <p:cNvSpPr/>
            <p:nvPr/>
          </p:nvSpPr>
          <p:spPr>
            <a:xfrm>
              <a:off x="8378" y="0"/>
              <a:ext cx="2617825" cy="609600"/>
            </a:xfrm>
            <a:custGeom>
              <a:avLst/>
              <a:gdLst/>
              <a:ahLst/>
              <a:cxnLst/>
              <a:rect l="l" t="t" r="r" b="b"/>
              <a:pathLst>
                <a:path w="2617825" h="609600">
                  <a:moveTo>
                    <a:pt x="229305" y="0"/>
                  </a:moveTo>
                  <a:lnTo>
                    <a:pt x="2591720" y="0"/>
                  </a:lnTo>
                  <a:cubicBezTo>
                    <a:pt x="2599709" y="0"/>
                    <a:pt x="2607211" y="3840"/>
                    <a:pt x="2611882" y="10322"/>
                  </a:cubicBezTo>
                  <a:cubicBezTo>
                    <a:pt x="2616554" y="16803"/>
                    <a:pt x="2617825" y="25134"/>
                    <a:pt x="2615298" y="32714"/>
                  </a:cubicBezTo>
                  <a:lnTo>
                    <a:pt x="2433907" y="576886"/>
                  </a:lnTo>
                  <a:cubicBezTo>
                    <a:pt x="2427395" y="596423"/>
                    <a:pt x="2409113" y="609600"/>
                    <a:pt x="2388520" y="609600"/>
                  </a:cubicBezTo>
                  <a:lnTo>
                    <a:pt x="26105" y="609600"/>
                  </a:lnTo>
                  <a:cubicBezTo>
                    <a:pt x="18116" y="609600"/>
                    <a:pt x="10614" y="605760"/>
                    <a:pt x="5943" y="599278"/>
                  </a:cubicBezTo>
                  <a:cubicBezTo>
                    <a:pt x="1271" y="592797"/>
                    <a:pt x="0" y="584466"/>
                    <a:pt x="2527" y="576886"/>
                  </a:cubicBezTo>
                  <a:lnTo>
                    <a:pt x="183917" y="32714"/>
                  </a:lnTo>
                  <a:cubicBezTo>
                    <a:pt x="190430" y="13177"/>
                    <a:pt x="208712" y="0"/>
                    <a:pt x="229305" y="0"/>
                  </a:cubicBezTo>
                  <a:close/>
                </a:path>
              </a:pathLst>
            </a:custGeom>
            <a:solidFill>
              <a:srgbClr val="0304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47625"/>
              <a:ext cx="2431381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2219464" y="9232556"/>
            <a:ext cx="1318977" cy="397955"/>
          </a:xfrm>
          <a:custGeom>
            <a:avLst/>
            <a:gdLst/>
            <a:ahLst/>
            <a:cxnLst/>
            <a:rect l="l" t="t" r="r" b="b"/>
            <a:pathLst>
              <a:path w="1318977" h="397955">
                <a:moveTo>
                  <a:pt x="1318976" y="0"/>
                </a:moveTo>
                <a:lnTo>
                  <a:pt x="0" y="0"/>
                </a:lnTo>
                <a:lnTo>
                  <a:pt x="0" y="397955"/>
                </a:lnTo>
                <a:lnTo>
                  <a:pt x="1318976" y="397955"/>
                </a:lnTo>
                <a:lnTo>
                  <a:pt x="131897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10455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2341129"/>
            <a:ext cx="1991189" cy="1871050"/>
          </a:xfrm>
          <a:custGeom>
            <a:avLst/>
            <a:gdLst/>
            <a:ahLst/>
            <a:cxnLst/>
            <a:rect l="l" t="t" r="r" b="b"/>
            <a:pathLst>
              <a:path w="1991189" h="1871050">
                <a:moveTo>
                  <a:pt x="0" y="0"/>
                </a:moveTo>
                <a:lnTo>
                  <a:pt x="1991189" y="0"/>
                </a:lnTo>
                <a:lnTo>
                  <a:pt x="1991189" y="1871050"/>
                </a:lnTo>
                <a:lnTo>
                  <a:pt x="0" y="1871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90806" t="-116698" r="-38684" b="-40945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1357" y="2774634"/>
            <a:ext cx="1045875" cy="1004040"/>
          </a:xfrm>
          <a:custGeom>
            <a:avLst/>
            <a:gdLst/>
            <a:ahLst/>
            <a:cxnLst/>
            <a:rect l="l" t="t" r="r" b="b"/>
            <a:pathLst>
              <a:path w="1045875" h="1004040">
                <a:moveTo>
                  <a:pt x="0" y="0"/>
                </a:moveTo>
                <a:lnTo>
                  <a:pt x="1045875" y="0"/>
                </a:lnTo>
                <a:lnTo>
                  <a:pt x="1045875" y="1004040"/>
                </a:lnTo>
                <a:lnTo>
                  <a:pt x="0" y="1004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829319" y="9203981"/>
            <a:ext cx="13127500" cy="2166038"/>
          </a:xfrm>
          <a:custGeom>
            <a:avLst/>
            <a:gdLst/>
            <a:ahLst/>
            <a:cxnLst/>
            <a:rect l="l" t="t" r="r" b="b"/>
            <a:pathLst>
              <a:path w="13127500" h="2166038">
                <a:moveTo>
                  <a:pt x="0" y="0"/>
                </a:moveTo>
                <a:lnTo>
                  <a:pt x="13127500" y="0"/>
                </a:lnTo>
                <a:lnTo>
                  <a:pt x="13127500" y="2166038"/>
                </a:lnTo>
                <a:lnTo>
                  <a:pt x="0" y="21660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404164" y="1097113"/>
            <a:ext cx="2855136" cy="737849"/>
            <a:chOff x="0" y="0"/>
            <a:chExt cx="3806848" cy="983798"/>
          </a:xfrm>
        </p:grpSpPr>
        <p:sp>
          <p:nvSpPr>
            <p:cNvPr id="16" name="Freeform 16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1028700" y="4507685"/>
            <a:ext cx="8115300" cy="188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17"/>
              </a:lnSpc>
            </a:pPr>
            <a:r>
              <a:rPr lang="en-US" sz="10941" b="1" spc="-36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9267">
            <a:off x="16741875" y="-1007339"/>
            <a:ext cx="4373544" cy="11595469"/>
            <a:chOff x="0" y="0"/>
            <a:chExt cx="408168" cy="1082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168" cy="1082166"/>
            </a:xfrm>
            <a:custGeom>
              <a:avLst/>
              <a:gdLst/>
              <a:ahLst/>
              <a:cxnLst/>
              <a:rect l="l" t="t" r="r" b="b"/>
              <a:pathLst>
                <a:path w="408168" h="1082166">
                  <a:moveTo>
                    <a:pt x="203200" y="0"/>
                  </a:moveTo>
                  <a:lnTo>
                    <a:pt x="408168" y="0"/>
                  </a:lnTo>
                  <a:lnTo>
                    <a:pt x="204968" y="1082166"/>
                  </a:lnTo>
                  <a:lnTo>
                    <a:pt x="0" y="10821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6B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204968" cy="1129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79597" y="7648297"/>
            <a:ext cx="2157139" cy="5277405"/>
          </a:xfrm>
          <a:custGeom>
            <a:avLst/>
            <a:gdLst/>
            <a:ahLst/>
            <a:cxnLst/>
            <a:rect l="l" t="t" r="r" b="b"/>
            <a:pathLst>
              <a:path w="2157139" h="5277405">
                <a:moveTo>
                  <a:pt x="0" y="0"/>
                </a:moveTo>
                <a:lnTo>
                  <a:pt x="2157139" y="0"/>
                </a:lnTo>
                <a:lnTo>
                  <a:pt x="2157139" y="5277406"/>
                </a:lnTo>
                <a:lnTo>
                  <a:pt x="0" y="527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030519" y="-786875"/>
            <a:ext cx="12410572" cy="11595469"/>
            <a:chOff x="0" y="0"/>
            <a:chExt cx="1158237" cy="1082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8237" cy="1082166"/>
            </a:xfrm>
            <a:custGeom>
              <a:avLst/>
              <a:gdLst/>
              <a:ahLst/>
              <a:cxnLst/>
              <a:rect l="l" t="t" r="r" b="b"/>
              <a:pathLst>
                <a:path w="1158237" h="1082166">
                  <a:moveTo>
                    <a:pt x="203200" y="0"/>
                  </a:moveTo>
                  <a:lnTo>
                    <a:pt x="1158237" y="0"/>
                  </a:lnTo>
                  <a:lnTo>
                    <a:pt x="955037" y="1082166"/>
                  </a:lnTo>
                  <a:lnTo>
                    <a:pt x="0" y="10821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955037" cy="1129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4981636">
            <a:off x="6378495" y="2111565"/>
            <a:ext cx="6116472" cy="993927"/>
          </a:xfrm>
          <a:custGeom>
            <a:avLst/>
            <a:gdLst/>
            <a:ahLst/>
            <a:cxnLst/>
            <a:rect l="l" t="t" r="r" b="b"/>
            <a:pathLst>
              <a:path w="6116472" h="993927">
                <a:moveTo>
                  <a:pt x="0" y="0"/>
                </a:moveTo>
                <a:lnTo>
                  <a:pt x="6116472" y="0"/>
                </a:lnTo>
                <a:lnTo>
                  <a:pt x="6116472" y="993927"/>
                </a:lnTo>
                <a:lnTo>
                  <a:pt x="0" y="993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026360" flipH="1">
            <a:off x="567673" y="4408912"/>
            <a:ext cx="15063093" cy="1318021"/>
          </a:xfrm>
          <a:custGeom>
            <a:avLst/>
            <a:gdLst/>
            <a:ahLst/>
            <a:cxnLst/>
            <a:rect l="l" t="t" r="r" b="b"/>
            <a:pathLst>
              <a:path w="15063093" h="1318021">
                <a:moveTo>
                  <a:pt x="15063093" y="0"/>
                </a:moveTo>
                <a:lnTo>
                  <a:pt x="0" y="0"/>
                </a:lnTo>
                <a:lnTo>
                  <a:pt x="0" y="1318020"/>
                </a:lnTo>
                <a:lnTo>
                  <a:pt x="15063093" y="1318020"/>
                </a:lnTo>
                <a:lnTo>
                  <a:pt x="150630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144000" y="8883029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8"/>
                </a:lnTo>
                <a:lnTo>
                  <a:pt x="1139647" y="343848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4552"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754948" y="2626119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4" name="Freeform 14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-3030519" y="3953243"/>
            <a:ext cx="9450288" cy="8121341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13"/>
              <a:stretch>
                <a:fillRect l="-16844" r="-1684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028700" y="1143000"/>
            <a:ext cx="6362107" cy="101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7489" b="1" spc="-24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481" y="2457239"/>
            <a:ext cx="6362107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80053" y="3167897"/>
            <a:ext cx="7879247" cy="549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5"/>
              </a:lnSpc>
            </a:pPr>
            <a:r>
              <a:rPr lang="en-US" sz="2163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</a:rPr>
              <a:t>The Wisconsin Breast Cancer Dataset is a well-known binary classification dataset consisting of 569 samples with 30 numerical features.</a:t>
            </a:r>
          </a:p>
          <a:p>
            <a:pPr algn="just">
              <a:lnSpc>
                <a:spcPts val="2595"/>
              </a:lnSpc>
            </a:pPr>
            <a:endParaRPr lang="en-US" sz="2163">
              <a:solidFill>
                <a:srgbClr val="03045A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595"/>
              </a:lnSpc>
            </a:pPr>
            <a:r>
              <a:rPr lang="en-US" sz="2163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</a:rPr>
              <a:t>This dataset is widely used in machine learning and medical research to evaluate classification models such as KNN, Decision Tree, Random Forest, SVM, and Naïve Bayes.</a:t>
            </a:r>
          </a:p>
          <a:p>
            <a:pPr algn="just">
              <a:lnSpc>
                <a:spcPts val="2595"/>
              </a:lnSpc>
            </a:pPr>
            <a:endParaRPr lang="en-US" sz="2163">
              <a:solidFill>
                <a:srgbClr val="03045A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595"/>
              </a:lnSpc>
            </a:pPr>
            <a:r>
              <a:rPr lang="en-US" sz="2163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</a:rPr>
              <a:t>Source:</a:t>
            </a:r>
          </a:p>
          <a:p>
            <a:pPr marL="466997" lvl="1" indent="-233498" algn="l">
              <a:lnSpc>
                <a:spcPts val="2595"/>
              </a:lnSpc>
              <a:buFont typeface="Arial"/>
              <a:buChar char="•"/>
            </a:pPr>
            <a:r>
              <a:rPr lang="en-US" sz="2163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</a:rPr>
              <a:t>UCI Machine Learning Repository: </a:t>
            </a:r>
            <a:r>
              <a:rPr lang="en-US" sz="2163" u="sng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  <a:hlinkClick r:id="rId14" tooltip="https://archive.ics.uci.edu/ml/datasets/Breast+Cancer+Wisconsin+%28Diagnostic%29"/>
              </a:rPr>
              <a:t>https://archive.ics.uci.edu/ml/datasets/Breast+Cancer+Wisconsin+%28Diagnostic%29</a:t>
            </a:r>
          </a:p>
          <a:p>
            <a:pPr algn="l">
              <a:lnSpc>
                <a:spcPts val="2595"/>
              </a:lnSpc>
            </a:pPr>
            <a:endParaRPr lang="en-US" sz="2163" u="sng">
              <a:solidFill>
                <a:srgbClr val="03045A"/>
              </a:solidFill>
              <a:latin typeface="Open Sauce"/>
              <a:ea typeface="Open Sauce"/>
              <a:cs typeface="Open Sauce"/>
              <a:sym typeface="Open Sauce"/>
              <a:hlinkClick r:id="rId14" tooltip="https://archive.ics.uci.edu/ml/datasets/Breast+Cancer+Wisconsin+%28Diagnostic%29"/>
            </a:endParaRPr>
          </a:p>
          <a:p>
            <a:pPr marL="466997" lvl="1" indent="-233498" algn="l">
              <a:lnSpc>
                <a:spcPts val="2595"/>
              </a:lnSpc>
              <a:buFont typeface="Arial"/>
              <a:buChar char="•"/>
            </a:pPr>
            <a:r>
              <a:rPr lang="en-US" sz="2163">
                <a:solidFill>
                  <a:srgbClr val="03045A"/>
                </a:solidFill>
                <a:latin typeface="Open Sauce"/>
                <a:ea typeface="Open Sauce"/>
                <a:cs typeface="Open Sauce"/>
                <a:sym typeface="Open Sauce"/>
              </a:rPr>
              <a:t>Scikit-learn: https://scikit-learn.org/stable/datasets/toy_dataset.html</a:t>
            </a:r>
          </a:p>
          <a:p>
            <a:pPr algn="l">
              <a:lnSpc>
                <a:spcPts val="2595"/>
              </a:lnSpc>
            </a:pPr>
            <a:endParaRPr lang="en-US" sz="2163">
              <a:solidFill>
                <a:srgbClr val="03045A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37960" y="2902047"/>
            <a:ext cx="10383554" cy="8837337"/>
            <a:chOff x="0" y="0"/>
            <a:chExt cx="756213" cy="643606"/>
          </a:xfrm>
        </p:grpSpPr>
        <p:sp>
          <p:nvSpPr>
            <p:cNvPr id="3" name="Freeform 3"/>
            <p:cNvSpPr/>
            <p:nvPr/>
          </p:nvSpPr>
          <p:spPr>
            <a:xfrm>
              <a:off x="10534" y="0"/>
              <a:ext cx="735146" cy="643606"/>
            </a:xfrm>
            <a:custGeom>
              <a:avLst/>
              <a:gdLst/>
              <a:ahLst/>
              <a:cxnLst/>
              <a:rect l="l" t="t" r="r" b="b"/>
              <a:pathLst>
                <a:path w="735146" h="643606">
                  <a:moveTo>
                    <a:pt x="718610" y="364672"/>
                  </a:moveTo>
                  <a:lnTo>
                    <a:pt x="569549" y="600736"/>
                  </a:lnTo>
                  <a:cubicBezTo>
                    <a:pt x="552698" y="627423"/>
                    <a:pt x="523341" y="643606"/>
                    <a:pt x="491779" y="643606"/>
                  </a:cubicBezTo>
                  <a:lnTo>
                    <a:pt x="243366" y="643606"/>
                  </a:lnTo>
                  <a:cubicBezTo>
                    <a:pt x="211805" y="643606"/>
                    <a:pt x="182448" y="627423"/>
                    <a:pt x="165597" y="600736"/>
                  </a:cubicBezTo>
                  <a:lnTo>
                    <a:pt x="16535" y="364672"/>
                  </a:lnTo>
                  <a:cubicBezTo>
                    <a:pt x="0" y="338484"/>
                    <a:pt x="0" y="305121"/>
                    <a:pt x="16535" y="278934"/>
                  </a:cubicBezTo>
                  <a:lnTo>
                    <a:pt x="165597" y="42869"/>
                  </a:lnTo>
                  <a:cubicBezTo>
                    <a:pt x="182448" y="16183"/>
                    <a:pt x="211805" y="0"/>
                    <a:pt x="243366" y="0"/>
                  </a:cubicBezTo>
                  <a:lnTo>
                    <a:pt x="491779" y="0"/>
                  </a:lnTo>
                  <a:cubicBezTo>
                    <a:pt x="523341" y="0"/>
                    <a:pt x="552698" y="16183"/>
                    <a:pt x="569549" y="42869"/>
                  </a:cubicBezTo>
                  <a:lnTo>
                    <a:pt x="718610" y="278934"/>
                  </a:lnTo>
                  <a:cubicBezTo>
                    <a:pt x="735146" y="305121"/>
                    <a:pt x="735146" y="338484"/>
                    <a:pt x="718610" y="364672"/>
                  </a:cubicBezTo>
                  <a:close/>
                </a:path>
              </a:pathLst>
            </a:custGeom>
            <a:blipFill>
              <a:blip r:embed="rId2"/>
              <a:stretch>
                <a:fillRect l="-12081" r="-1208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293979" y="-780586"/>
            <a:ext cx="4842941" cy="11848173"/>
          </a:xfrm>
          <a:custGeom>
            <a:avLst/>
            <a:gdLst/>
            <a:ahLst/>
            <a:cxnLst/>
            <a:rect l="l" t="t" r="r" b="b"/>
            <a:pathLst>
              <a:path w="4842941" h="11848173">
                <a:moveTo>
                  <a:pt x="0" y="0"/>
                </a:moveTo>
                <a:lnTo>
                  <a:pt x="4842941" y="0"/>
                </a:lnTo>
                <a:lnTo>
                  <a:pt x="4842941" y="11848172"/>
                </a:lnTo>
                <a:lnTo>
                  <a:pt x="0" y="11848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815111">
            <a:off x="9981378" y="-63562"/>
            <a:ext cx="5979351" cy="971644"/>
          </a:xfrm>
          <a:custGeom>
            <a:avLst/>
            <a:gdLst/>
            <a:ahLst/>
            <a:cxnLst/>
            <a:rect l="l" t="t" r="r" b="b"/>
            <a:pathLst>
              <a:path w="5979351" h="971644">
                <a:moveTo>
                  <a:pt x="0" y="0"/>
                </a:moveTo>
                <a:lnTo>
                  <a:pt x="5979350" y="0"/>
                </a:lnTo>
                <a:lnTo>
                  <a:pt x="5979350" y="971644"/>
                </a:lnTo>
                <a:lnTo>
                  <a:pt x="0" y="971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68633" y="9725025"/>
            <a:ext cx="19825265" cy="1734711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0" y="0"/>
                </a:moveTo>
                <a:lnTo>
                  <a:pt x="19825266" y="0"/>
                </a:lnTo>
                <a:lnTo>
                  <a:pt x="19825266" y="1734711"/>
                </a:lnTo>
                <a:lnTo>
                  <a:pt x="0" y="1734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8" name="Freeform 8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821771" y="873714"/>
            <a:ext cx="9816189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Table of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1771" y="1846788"/>
            <a:ext cx="7596275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3361" y="3044838"/>
            <a:ext cx="9439227" cy="571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 Libraries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Load Dataset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Preprocessing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Splitting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Training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Importance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Evaluation</a:t>
            </a:r>
          </a:p>
          <a:p>
            <a:pPr marL="779180" lvl="1" indent="-389590" algn="l">
              <a:lnSpc>
                <a:spcPts val="5052"/>
              </a:lnSpc>
              <a:buFont typeface="Arial"/>
              <a:buChar char="•"/>
            </a:pPr>
            <a:r>
              <a:rPr lang="en-US" sz="3608" b="1" spc="-11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Summary of Analysis and Conlusion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699977" y="514269"/>
            <a:ext cx="8635308" cy="1403238"/>
          </a:xfrm>
          <a:custGeom>
            <a:avLst/>
            <a:gdLst/>
            <a:ahLst/>
            <a:cxnLst/>
            <a:rect l="l" t="t" r="r" b="b"/>
            <a:pathLst>
              <a:path w="8635308" h="1403238">
                <a:moveTo>
                  <a:pt x="0" y="0"/>
                </a:moveTo>
                <a:lnTo>
                  <a:pt x="8635308" y="0"/>
                </a:lnTo>
                <a:lnTo>
                  <a:pt x="8635308" y="1403237"/>
                </a:lnTo>
                <a:lnTo>
                  <a:pt x="0" y="1403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762612" y="-589294"/>
            <a:ext cx="14042134" cy="1228687"/>
          </a:xfrm>
          <a:custGeom>
            <a:avLst/>
            <a:gdLst/>
            <a:ahLst/>
            <a:cxnLst/>
            <a:rect l="l" t="t" r="r" b="b"/>
            <a:pathLst>
              <a:path w="14042134" h="1228687">
                <a:moveTo>
                  <a:pt x="14042133" y="0"/>
                </a:moveTo>
                <a:lnTo>
                  <a:pt x="0" y="0"/>
                </a:lnTo>
                <a:lnTo>
                  <a:pt x="0" y="1228687"/>
                </a:lnTo>
                <a:lnTo>
                  <a:pt x="14042133" y="1228687"/>
                </a:lnTo>
                <a:lnTo>
                  <a:pt x="14042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394908" y="9477743"/>
            <a:ext cx="8990483" cy="1324146"/>
          </a:xfrm>
          <a:custGeom>
            <a:avLst/>
            <a:gdLst/>
            <a:ahLst/>
            <a:cxnLst/>
            <a:rect l="l" t="t" r="r" b="b"/>
            <a:pathLst>
              <a:path w="8990483" h="1324146">
                <a:moveTo>
                  <a:pt x="8990483" y="0"/>
                </a:moveTo>
                <a:lnTo>
                  <a:pt x="0" y="0"/>
                </a:lnTo>
                <a:lnTo>
                  <a:pt x="0" y="1324146"/>
                </a:lnTo>
                <a:lnTo>
                  <a:pt x="8990483" y="1324146"/>
                </a:lnTo>
                <a:lnTo>
                  <a:pt x="89904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2389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211688" y="9371602"/>
            <a:ext cx="3796193" cy="1788931"/>
          </a:xfrm>
          <a:custGeom>
            <a:avLst/>
            <a:gdLst/>
            <a:ahLst/>
            <a:cxnLst/>
            <a:rect l="l" t="t" r="r" b="b"/>
            <a:pathLst>
              <a:path w="3796193" h="1788931">
                <a:moveTo>
                  <a:pt x="3796193" y="0"/>
                </a:moveTo>
                <a:lnTo>
                  <a:pt x="0" y="0"/>
                </a:lnTo>
                <a:lnTo>
                  <a:pt x="0" y="1788931"/>
                </a:lnTo>
                <a:lnTo>
                  <a:pt x="3796193" y="1788931"/>
                </a:lnTo>
                <a:lnTo>
                  <a:pt x="3796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23589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689477" y="9025894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6" y="0"/>
                </a:moveTo>
                <a:lnTo>
                  <a:pt x="0" y="0"/>
                </a:lnTo>
                <a:lnTo>
                  <a:pt x="0" y="343849"/>
                </a:lnTo>
                <a:lnTo>
                  <a:pt x="1139646" y="343849"/>
                </a:lnTo>
                <a:lnTo>
                  <a:pt x="113964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907161" y="2279456"/>
            <a:ext cx="10975495" cy="5973875"/>
            <a:chOff x="0" y="0"/>
            <a:chExt cx="641738" cy="3492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1738" cy="349293"/>
            </a:xfrm>
            <a:custGeom>
              <a:avLst/>
              <a:gdLst/>
              <a:ahLst/>
              <a:cxnLst/>
              <a:rect l="l" t="t" r="r" b="b"/>
              <a:pathLst>
                <a:path w="641738" h="349293">
                  <a:moveTo>
                    <a:pt x="18340" y="0"/>
                  </a:moveTo>
                  <a:lnTo>
                    <a:pt x="623398" y="0"/>
                  </a:lnTo>
                  <a:cubicBezTo>
                    <a:pt x="628262" y="0"/>
                    <a:pt x="632927" y="1932"/>
                    <a:pt x="636366" y="5372"/>
                  </a:cubicBezTo>
                  <a:cubicBezTo>
                    <a:pt x="639806" y="8811"/>
                    <a:pt x="641738" y="13476"/>
                    <a:pt x="641738" y="18340"/>
                  </a:cubicBezTo>
                  <a:lnTo>
                    <a:pt x="641738" y="330953"/>
                  </a:lnTo>
                  <a:cubicBezTo>
                    <a:pt x="641738" y="341082"/>
                    <a:pt x="633527" y="349293"/>
                    <a:pt x="623398" y="349293"/>
                  </a:cubicBezTo>
                  <a:lnTo>
                    <a:pt x="18340" y="349293"/>
                  </a:lnTo>
                  <a:cubicBezTo>
                    <a:pt x="8211" y="349293"/>
                    <a:pt x="0" y="341082"/>
                    <a:pt x="0" y="330953"/>
                  </a:cubicBezTo>
                  <a:lnTo>
                    <a:pt x="0" y="18340"/>
                  </a:lnTo>
                  <a:cubicBezTo>
                    <a:pt x="0" y="13476"/>
                    <a:pt x="1932" y="8811"/>
                    <a:pt x="5372" y="5372"/>
                  </a:cubicBezTo>
                  <a:cubicBezTo>
                    <a:pt x="8811" y="1932"/>
                    <a:pt x="13476" y="0"/>
                    <a:pt x="18340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1738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27864" y="2797228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4" name="Freeform 14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14481" y="2508056"/>
            <a:ext cx="5370991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Libraries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6485" y="1547894"/>
            <a:ext cx="9303089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0880A57E-F568-EDAF-CCFB-1BBB377AE636}"/>
              </a:ext>
            </a:extLst>
          </p:cNvPr>
          <p:cNvGrpSpPr/>
          <p:nvPr/>
        </p:nvGrpSpPr>
        <p:grpSpPr>
          <a:xfrm>
            <a:off x="-5855964" y="3909768"/>
            <a:ext cx="11380283" cy="7258385"/>
            <a:chOff x="0" y="0"/>
            <a:chExt cx="1009097" cy="643606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6134F96B-8DAA-67A0-A91F-2593403FC95D}"/>
                </a:ext>
              </a:extLst>
            </p:cNvPr>
            <p:cNvSpPr/>
            <p:nvPr/>
          </p:nvSpPr>
          <p:spPr>
            <a:xfrm>
              <a:off x="9611" y="0"/>
              <a:ext cx="989875" cy="643606"/>
            </a:xfrm>
            <a:custGeom>
              <a:avLst/>
              <a:gdLst/>
              <a:ahLst/>
              <a:cxnLst/>
              <a:rect l="l" t="t" r="r" b="b"/>
              <a:pathLst>
                <a:path w="989875" h="643606">
                  <a:moveTo>
                    <a:pt x="974787" y="360917"/>
                  </a:moveTo>
                  <a:lnTo>
                    <a:pt x="820985" y="604491"/>
                  </a:lnTo>
                  <a:cubicBezTo>
                    <a:pt x="805609" y="628840"/>
                    <a:pt x="778823" y="643606"/>
                    <a:pt x="750026" y="643606"/>
                  </a:cubicBezTo>
                  <a:lnTo>
                    <a:pt x="239849" y="643606"/>
                  </a:lnTo>
                  <a:cubicBezTo>
                    <a:pt x="211052" y="643606"/>
                    <a:pt x="184266" y="628840"/>
                    <a:pt x="168890" y="604491"/>
                  </a:cubicBezTo>
                  <a:lnTo>
                    <a:pt x="15088" y="360917"/>
                  </a:lnTo>
                  <a:cubicBezTo>
                    <a:pt x="0" y="337023"/>
                    <a:pt x="0" y="306582"/>
                    <a:pt x="15088" y="282688"/>
                  </a:cubicBezTo>
                  <a:lnTo>
                    <a:pt x="168890" y="39115"/>
                  </a:lnTo>
                  <a:cubicBezTo>
                    <a:pt x="184266" y="14765"/>
                    <a:pt x="211052" y="0"/>
                    <a:pt x="239849" y="0"/>
                  </a:cubicBezTo>
                  <a:lnTo>
                    <a:pt x="750026" y="0"/>
                  </a:lnTo>
                  <a:cubicBezTo>
                    <a:pt x="778823" y="0"/>
                    <a:pt x="805609" y="14765"/>
                    <a:pt x="820985" y="39115"/>
                  </a:cubicBezTo>
                  <a:lnTo>
                    <a:pt x="974787" y="282688"/>
                  </a:lnTo>
                  <a:cubicBezTo>
                    <a:pt x="989875" y="306582"/>
                    <a:pt x="989875" y="337023"/>
                    <a:pt x="974787" y="360917"/>
                  </a:cubicBezTo>
                  <a:close/>
                </a:path>
              </a:pathLst>
            </a:custGeom>
            <a:blipFill>
              <a:blip r:embed="rId14"/>
              <a:stretch>
                <a:fillRect l="329" t="-225" r="329" b="-22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80812" y="884298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895893" y="-376931"/>
            <a:ext cx="9450288" cy="8121341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4"/>
              <a:stretch>
                <a:fillRect l="-10465" r="-1046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165455" y="8653516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54395" y="2156563"/>
            <a:ext cx="10975495" cy="5973875"/>
            <a:chOff x="0" y="0"/>
            <a:chExt cx="641738" cy="3492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1738" cy="349293"/>
            </a:xfrm>
            <a:custGeom>
              <a:avLst/>
              <a:gdLst/>
              <a:ahLst/>
              <a:cxnLst/>
              <a:rect l="l" t="t" r="r" b="b"/>
              <a:pathLst>
                <a:path w="641738" h="349293">
                  <a:moveTo>
                    <a:pt x="18340" y="0"/>
                  </a:moveTo>
                  <a:lnTo>
                    <a:pt x="623398" y="0"/>
                  </a:lnTo>
                  <a:cubicBezTo>
                    <a:pt x="628262" y="0"/>
                    <a:pt x="632927" y="1932"/>
                    <a:pt x="636366" y="5372"/>
                  </a:cubicBezTo>
                  <a:cubicBezTo>
                    <a:pt x="639806" y="8811"/>
                    <a:pt x="641738" y="13476"/>
                    <a:pt x="641738" y="18340"/>
                  </a:cubicBezTo>
                  <a:lnTo>
                    <a:pt x="641738" y="330953"/>
                  </a:lnTo>
                  <a:cubicBezTo>
                    <a:pt x="641738" y="341082"/>
                    <a:pt x="633527" y="349293"/>
                    <a:pt x="623398" y="349293"/>
                  </a:cubicBezTo>
                  <a:lnTo>
                    <a:pt x="18340" y="349293"/>
                  </a:lnTo>
                  <a:cubicBezTo>
                    <a:pt x="8211" y="349293"/>
                    <a:pt x="0" y="341082"/>
                    <a:pt x="0" y="330953"/>
                  </a:cubicBezTo>
                  <a:lnTo>
                    <a:pt x="0" y="18340"/>
                  </a:lnTo>
                  <a:cubicBezTo>
                    <a:pt x="0" y="13476"/>
                    <a:pt x="1932" y="8811"/>
                    <a:pt x="5372" y="5372"/>
                  </a:cubicBezTo>
                  <a:cubicBezTo>
                    <a:pt x="8811" y="1932"/>
                    <a:pt x="13476" y="0"/>
                    <a:pt x="18340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41738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619476" y="8666851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373672" y="8975858"/>
            <a:ext cx="11202433" cy="1649928"/>
          </a:xfrm>
          <a:custGeom>
            <a:avLst/>
            <a:gdLst/>
            <a:ahLst/>
            <a:cxnLst/>
            <a:rect l="l" t="t" r="r" b="b"/>
            <a:pathLst>
              <a:path w="11202433" h="1649928">
                <a:moveTo>
                  <a:pt x="11202433" y="0"/>
                </a:moveTo>
                <a:lnTo>
                  <a:pt x="0" y="0"/>
                </a:lnTo>
                <a:lnTo>
                  <a:pt x="0" y="1649928"/>
                </a:lnTo>
                <a:lnTo>
                  <a:pt x="11202433" y="1649928"/>
                </a:lnTo>
                <a:lnTo>
                  <a:pt x="112024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32389"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554395" y="892823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2358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25103" y="2491913"/>
            <a:ext cx="11118689" cy="6879689"/>
          </a:xfrm>
          <a:custGeom>
            <a:avLst/>
            <a:gdLst/>
            <a:ahLst/>
            <a:cxnLst/>
            <a:rect l="l" t="t" r="r" b="b"/>
            <a:pathLst>
              <a:path w="11118689" h="6879689">
                <a:moveTo>
                  <a:pt x="0" y="0"/>
                </a:moveTo>
                <a:lnTo>
                  <a:pt x="11118690" y="0"/>
                </a:lnTo>
                <a:lnTo>
                  <a:pt x="11118690" y="6879689"/>
                </a:lnTo>
                <a:lnTo>
                  <a:pt x="0" y="6879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305801" y="760345"/>
            <a:ext cx="2855859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4590" y="782195"/>
            <a:ext cx="5315084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</a:t>
            </a: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0A408C93-3EEE-D2B2-21B3-E5220B21C706}"/>
              </a:ext>
            </a:extLst>
          </p:cNvPr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B8BFF88-4145-56B5-A215-0BB56808682E}"/>
                </a:ext>
              </a:extLst>
            </p:cNvPr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4C7439D4-F2C3-F63F-1176-678B850A5418}"/>
                </a:ext>
              </a:extLst>
            </p:cNvPr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3791D5BB-E300-D145-F531-3E92ED24BAB5}"/>
                  </a:ext>
                </a:extLst>
              </p:cNvPr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9F5F8247-F42C-61B5-C185-86B8A29D80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21" name="Group 18">
              <a:extLst>
                <a:ext uri="{FF2B5EF4-FFF2-40B4-BE49-F238E27FC236}">
                  <a16:creationId xmlns:a16="http://schemas.microsoft.com/office/drawing/2014/main" id="{F69E80A0-56E8-15A0-8AF7-5758DD513ED1}"/>
                </a:ext>
              </a:extLst>
            </p:cNvPr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78DED0D1-2E46-6FE6-AA0E-3D7755A9D6E0}"/>
                  </a:ext>
                </a:extLst>
              </p:cNvPr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4240A88-C592-C8D6-5957-9D59B5758A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53866" y="-867960"/>
            <a:ext cx="12410572" cy="11595469"/>
            <a:chOff x="0" y="0"/>
            <a:chExt cx="1158237" cy="1082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8237" cy="1082166"/>
            </a:xfrm>
            <a:custGeom>
              <a:avLst/>
              <a:gdLst/>
              <a:ahLst/>
              <a:cxnLst/>
              <a:rect l="l" t="t" r="r" b="b"/>
              <a:pathLst>
                <a:path w="1158237" h="1082166">
                  <a:moveTo>
                    <a:pt x="203200" y="0"/>
                  </a:moveTo>
                  <a:lnTo>
                    <a:pt x="1158237" y="0"/>
                  </a:lnTo>
                  <a:lnTo>
                    <a:pt x="955037" y="1082166"/>
                  </a:lnTo>
                  <a:lnTo>
                    <a:pt x="0" y="10821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955037" cy="1129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041535">
            <a:off x="9820315" y="3948909"/>
            <a:ext cx="9766255" cy="1147535"/>
          </a:xfrm>
          <a:custGeom>
            <a:avLst/>
            <a:gdLst/>
            <a:ahLst/>
            <a:cxnLst/>
            <a:rect l="l" t="t" r="r" b="b"/>
            <a:pathLst>
              <a:path w="9766255" h="1147535">
                <a:moveTo>
                  <a:pt x="0" y="0"/>
                </a:moveTo>
                <a:lnTo>
                  <a:pt x="9766254" y="0"/>
                </a:lnTo>
                <a:lnTo>
                  <a:pt x="9766254" y="1147535"/>
                </a:lnTo>
                <a:lnTo>
                  <a:pt x="0" y="114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1586" y="2615211"/>
            <a:ext cx="9182149" cy="5973875"/>
            <a:chOff x="0" y="0"/>
            <a:chExt cx="536881" cy="3492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6881" cy="349293"/>
            </a:xfrm>
            <a:custGeom>
              <a:avLst/>
              <a:gdLst/>
              <a:ahLst/>
              <a:cxnLst/>
              <a:rect l="l" t="t" r="r" b="b"/>
              <a:pathLst>
                <a:path w="536881" h="349293">
                  <a:moveTo>
                    <a:pt x="21922" y="0"/>
                  </a:moveTo>
                  <a:lnTo>
                    <a:pt x="514959" y="0"/>
                  </a:lnTo>
                  <a:cubicBezTo>
                    <a:pt x="520773" y="0"/>
                    <a:pt x="526349" y="2310"/>
                    <a:pt x="530460" y="6421"/>
                  </a:cubicBezTo>
                  <a:cubicBezTo>
                    <a:pt x="534571" y="10532"/>
                    <a:pt x="536881" y="16108"/>
                    <a:pt x="536881" y="21922"/>
                  </a:cubicBezTo>
                  <a:lnTo>
                    <a:pt x="536881" y="327371"/>
                  </a:lnTo>
                  <a:cubicBezTo>
                    <a:pt x="536881" y="333185"/>
                    <a:pt x="534571" y="338761"/>
                    <a:pt x="530460" y="342872"/>
                  </a:cubicBezTo>
                  <a:cubicBezTo>
                    <a:pt x="526349" y="346983"/>
                    <a:pt x="520773" y="349293"/>
                    <a:pt x="514959" y="349293"/>
                  </a:cubicBezTo>
                  <a:lnTo>
                    <a:pt x="21922" y="349293"/>
                  </a:lnTo>
                  <a:cubicBezTo>
                    <a:pt x="16108" y="349293"/>
                    <a:pt x="10532" y="346983"/>
                    <a:pt x="6421" y="342872"/>
                  </a:cubicBezTo>
                  <a:cubicBezTo>
                    <a:pt x="2310" y="338761"/>
                    <a:pt x="0" y="333185"/>
                    <a:pt x="0" y="327371"/>
                  </a:cubicBezTo>
                  <a:lnTo>
                    <a:pt x="0" y="21922"/>
                  </a:lnTo>
                  <a:cubicBezTo>
                    <a:pt x="0" y="16108"/>
                    <a:pt x="2310" y="10532"/>
                    <a:pt x="6421" y="6421"/>
                  </a:cubicBezTo>
                  <a:cubicBezTo>
                    <a:pt x="10532" y="2310"/>
                    <a:pt x="16108" y="0"/>
                    <a:pt x="21922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36881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281482" y="1149499"/>
            <a:ext cx="729410" cy="700234"/>
          </a:xfrm>
          <a:custGeom>
            <a:avLst/>
            <a:gdLst/>
            <a:ahLst/>
            <a:cxnLst/>
            <a:rect l="l" t="t" r="r" b="b"/>
            <a:pathLst>
              <a:path w="729410" h="700234">
                <a:moveTo>
                  <a:pt x="0" y="0"/>
                </a:moveTo>
                <a:lnTo>
                  <a:pt x="729411" y="0"/>
                </a:lnTo>
                <a:lnTo>
                  <a:pt x="729411" y="700234"/>
                </a:lnTo>
                <a:lnTo>
                  <a:pt x="0" y="70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828744" y="2615211"/>
            <a:ext cx="5325612" cy="5973875"/>
            <a:chOff x="0" y="0"/>
            <a:chExt cx="311389" cy="3492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1389" cy="349293"/>
            </a:xfrm>
            <a:custGeom>
              <a:avLst/>
              <a:gdLst/>
              <a:ahLst/>
              <a:cxnLst/>
              <a:rect l="l" t="t" r="r" b="b"/>
              <a:pathLst>
                <a:path w="311389" h="349293">
                  <a:moveTo>
                    <a:pt x="37797" y="0"/>
                  </a:moveTo>
                  <a:lnTo>
                    <a:pt x="273592" y="0"/>
                  </a:lnTo>
                  <a:cubicBezTo>
                    <a:pt x="294467" y="0"/>
                    <a:pt x="311389" y="16922"/>
                    <a:pt x="311389" y="37797"/>
                  </a:cubicBezTo>
                  <a:lnTo>
                    <a:pt x="311389" y="311496"/>
                  </a:lnTo>
                  <a:cubicBezTo>
                    <a:pt x="311389" y="321521"/>
                    <a:pt x="307407" y="331134"/>
                    <a:pt x="300319" y="338223"/>
                  </a:cubicBezTo>
                  <a:cubicBezTo>
                    <a:pt x="293230" y="345311"/>
                    <a:pt x="283617" y="349293"/>
                    <a:pt x="273592" y="349293"/>
                  </a:cubicBezTo>
                  <a:lnTo>
                    <a:pt x="37797" y="349293"/>
                  </a:lnTo>
                  <a:cubicBezTo>
                    <a:pt x="16922" y="349293"/>
                    <a:pt x="0" y="332371"/>
                    <a:pt x="0" y="311496"/>
                  </a:cubicBezTo>
                  <a:lnTo>
                    <a:pt x="0" y="37797"/>
                  </a:lnTo>
                  <a:cubicBezTo>
                    <a:pt x="0" y="27772"/>
                    <a:pt x="3982" y="18159"/>
                    <a:pt x="11070" y="11070"/>
                  </a:cubicBezTo>
                  <a:cubicBezTo>
                    <a:pt x="18159" y="3982"/>
                    <a:pt x="27772" y="0"/>
                    <a:pt x="37797" y="0"/>
                  </a:cubicBezTo>
                  <a:close/>
                </a:path>
              </a:pathLst>
            </a:custGeom>
            <a:solidFill>
              <a:srgbClr val="416BD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11389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6045870">
            <a:off x="11875571" y="1454013"/>
            <a:ext cx="4870399" cy="791440"/>
          </a:xfrm>
          <a:custGeom>
            <a:avLst/>
            <a:gdLst/>
            <a:ahLst/>
            <a:cxnLst/>
            <a:rect l="l" t="t" r="r" b="b"/>
            <a:pathLst>
              <a:path w="4870399" h="791440">
                <a:moveTo>
                  <a:pt x="0" y="0"/>
                </a:moveTo>
                <a:lnTo>
                  <a:pt x="4870399" y="0"/>
                </a:lnTo>
                <a:lnTo>
                  <a:pt x="4870399" y="791439"/>
                </a:lnTo>
                <a:lnTo>
                  <a:pt x="0" y="791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2663828" y="1570809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455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85782" y="2840154"/>
            <a:ext cx="8738120" cy="6125692"/>
          </a:xfrm>
          <a:custGeom>
            <a:avLst/>
            <a:gdLst/>
            <a:ahLst/>
            <a:cxnLst/>
            <a:rect l="l" t="t" r="r" b="b"/>
            <a:pathLst>
              <a:path w="8738120" h="6125692">
                <a:moveTo>
                  <a:pt x="0" y="0"/>
                </a:moveTo>
                <a:lnTo>
                  <a:pt x="8738120" y="0"/>
                </a:lnTo>
                <a:lnTo>
                  <a:pt x="8738120" y="6125692"/>
                </a:lnTo>
                <a:lnTo>
                  <a:pt x="0" y="6125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178389" y="2840154"/>
            <a:ext cx="5483698" cy="6125692"/>
          </a:xfrm>
          <a:custGeom>
            <a:avLst/>
            <a:gdLst/>
            <a:ahLst/>
            <a:cxnLst/>
            <a:rect l="l" t="t" r="r" b="b"/>
            <a:pathLst>
              <a:path w="5483698" h="6125692">
                <a:moveTo>
                  <a:pt x="0" y="0"/>
                </a:moveTo>
                <a:lnTo>
                  <a:pt x="5483699" y="0"/>
                </a:lnTo>
                <a:lnTo>
                  <a:pt x="5483699" y="6125692"/>
                </a:lnTo>
                <a:lnTo>
                  <a:pt x="0" y="6125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85782" y="668902"/>
            <a:ext cx="5530313" cy="76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6344" b="1" spc="-209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5615" y="1476368"/>
            <a:ext cx="6434147" cy="76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6344" b="1" spc="-209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6210" y="-2600492"/>
            <a:ext cx="11380283" cy="7258385"/>
            <a:chOff x="0" y="0"/>
            <a:chExt cx="1009097" cy="643606"/>
          </a:xfrm>
        </p:grpSpPr>
        <p:sp>
          <p:nvSpPr>
            <p:cNvPr id="3" name="Freeform 3"/>
            <p:cNvSpPr/>
            <p:nvPr/>
          </p:nvSpPr>
          <p:spPr>
            <a:xfrm>
              <a:off x="9611" y="0"/>
              <a:ext cx="989875" cy="643606"/>
            </a:xfrm>
            <a:custGeom>
              <a:avLst/>
              <a:gdLst/>
              <a:ahLst/>
              <a:cxnLst/>
              <a:rect l="l" t="t" r="r" b="b"/>
              <a:pathLst>
                <a:path w="989875" h="643606">
                  <a:moveTo>
                    <a:pt x="974787" y="360917"/>
                  </a:moveTo>
                  <a:lnTo>
                    <a:pt x="820985" y="604491"/>
                  </a:lnTo>
                  <a:cubicBezTo>
                    <a:pt x="805609" y="628840"/>
                    <a:pt x="778823" y="643606"/>
                    <a:pt x="750026" y="643606"/>
                  </a:cubicBezTo>
                  <a:lnTo>
                    <a:pt x="239849" y="643606"/>
                  </a:lnTo>
                  <a:cubicBezTo>
                    <a:pt x="211052" y="643606"/>
                    <a:pt x="184266" y="628840"/>
                    <a:pt x="168890" y="604491"/>
                  </a:cubicBezTo>
                  <a:lnTo>
                    <a:pt x="15088" y="360917"/>
                  </a:lnTo>
                  <a:cubicBezTo>
                    <a:pt x="0" y="337023"/>
                    <a:pt x="0" y="306582"/>
                    <a:pt x="15088" y="282688"/>
                  </a:cubicBezTo>
                  <a:lnTo>
                    <a:pt x="168890" y="39115"/>
                  </a:lnTo>
                  <a:cubicBezTo>
                    <a:pt x="184266" y="14765"/>
                    <a:pt x="211052" y="0"/>
                    <a:pt x="239849" y="0"/>
                  </a:cubicBezTo>
                  <a:lnTo>
                    <a:pt x="750026" y="0"/>
                  </a:lnTo>
                  <a:cubicBezTo>
                    <a:pt x="778823" y="0"/>
                    <a:pt x="805609" y="14765"/>
                    <a:pt x="820985" y="39115"/>
                  </a:cubicBezTo>
                  <a:lnTo>
                    <a:pt x="974787" y="282688"/>
                  </a:lnTo>
                  <a:cubicBezTo>
                    <a:pt x="989875" y="306582"/>
                    <a:pt x="989875" y="337023"/>
                    <a:pt x="974787" y="360917"/>
                  </a:cubicBezTo>
                  <a:close/>
                </a:path>
              </a:pathLst>
            </a:custGeom>
            <a:blipFill>
              <a:blip r:embed="rId2"/>
              <a:stretch>
                <a:fillRect l="329" t="-225" r="329" b="-22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2015953" y="8076295"/>
            <a:ext cx="4870399" cy="791440"/>
          </a:xfrm>
          <a:custGeom>
            <a:avLst/>
            <a:gdLst/>
            <a:ahLst/>
            <a:cxnLst/>
            <a:rect l="l" t="t" r="r" b="b"/>
            <a:pathLst>
              <a:path w="4870399" h="791440">
                <a:moveTo>
                  <a:pt x="0" y="0"/>
                </a:moveTo>
                <a:lnTo>
                  <a:pt x="4870399" y="0"/>
                </a:lnTo>
                <a:lnTo>
                  <a:pt x="4870399" y="791439"/>
                </a:lnTo>
                <a:lnTo>
                  <a:pt x="0" y="791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10036" y="9371602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552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387377" y="1319294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4952" y="2824353"/>
            <a:ext cx="16827714" cy="6252523"/>
            <a:chOff x="0" y="0"/>
            <a:chExt cx="983918" cy="3655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3918" cy="365585"/>
            </a:xfrm>
            <a:custGeom>
              <a:avLst/>
              <a:gdLst/>
              <a:ahLst/>
              <a:cxnLst/>
              <a:rect l="l" t="t" r="r" b="b"/>
              <a:pathLst>
                <a:path w="983918" h="365585">
                  <a:moveTo>
                    <a:pt x="11962" y="0"/>
                  </a:moveTo>
                  <a:lnTo>
                    <a:pt x="971956" y="0"/>
                  </a:lnTo>
                  <a:cubicBezTo>
                    <a:pt x="975128" y="0"/>
                    <a:pt x="978171" y="1260"/>
                    <a:pt x="980414" y="3504"/>
                  </a:cubicBezTo>
                  <a:cubicBezTo>
                    <a:pt x="982657" y="5747"/>
                    <a:pt x="983918" y="8789"/>
                    <a:pt x="983918" y="11962"/>
                  </a:cubicBezTo>
                  <a:lnTo>
                    <a:pt x="983918" y="353624"/>
                  </a:lnTo>
                  <a:cubicBezTo>
                    <a:pt x="983918" y="360230"/>
                    <a:pt x="978562" y="365585"/>
                    <a:pt x="971956" y="365585"/>
                  </a:cubicBezTo>
                  <a:lnTo>
                    <a:pt x="11962" y="365585"/>
                  </a:lnTo>
                  <a:cubicBezTo>
                    <a:pt x="5355" y="365585"/>
                    <a:pt x="0" y="360230"/>
                    <a:pt x="0" y="353624"/>
                  </a:cubicBezTo>
                  <a:lnTo>
                    <a:pt x="0" y="11962"/>
                  </a:lnTo>
                  <a:cubicBezTo>
                    <a:pt x="0" y="5355"/>
                    <a:pt x="5355" y="0"/>
                    <a:pt x="11962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83918" cy="41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94354" y="2921770"/>
            <a:ext cx="9268822" cy="6830898"/>
          </a:xfrm>
          <a:custGeom>
            <a:avLst/>
            <a:gdLst/>
            <a:ahLst/>
            <a:cxnLst/>
            <a:rect l="l" t="t" r="r" b="b"/>
            <a:pathLst>
              <a:path w="9268822" h="6830898">
                <a:moveTo>
                  <a:pt x="0" y="0"/>
                </a:moveTo>
                <a:lnTo>
                  <a:pt x="9268822" y="0"/>
                </a:lnTo>
                <a:lnTo>
                  <a:pt x="9268822" y="6830898"/>
                </a:lnTo>
                <a:lnTo>
                  <a:pt x="0" y="6830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76417" y="2921770"/>
            <a:ext cx="7376632" cy="6917505"/>
          </a:xfrm>
          <a:custGeom>
            <a:avLst/>
            <a:gdLst/>
            <a:ahLst/>
            <a:cxnLst/>
            <a:rect l="l" t="t" r="r" b="b"/>
            <a:pathLst>
              <a:path w="7376632" h="6917505">
                <a:moveTo>
                  <a:pt x="0" y="0"/>
                </a:moveTo>
                <a:lnTo>
                  <a:pt x="7376631" y="0"/>
                </a:lnTo>
                <a:lnTo>
                  <a:pt x="7376631" y="6917506"/>
                </a:lnTo>
                <a:lnTo>
                  <a:pt x="0" y="6917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1528" y="813682"/>
            <a:ext cx="5585182" cy="79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1"/>
              </a:lnSpc>
            </a:pPr>
            <a:r>
              <a:rPr lang="en-US" sz="6576" b="1" spc="-21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0989" y="1656753"/>
            <a:ext cx="6596388" cy="79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1"/>
              </a:lnSpc>
            </a:pPr>
            <a:r>
              <a:rPr lang="en-US" sz="6576" b="1" spc="-21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480812" y="884298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35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895893" y="-376931"/>
            <a:ext cx="9450288" cy="812134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4"/>
              <a:stretch>
                <a:fillRect l="-16969" r="-1696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165455" y="8653516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54395" y="2156563"/>
            <a:ext cx="10975495" cy="5973875"/>
            <a:chOff x="0" y="0"/>
            <a:chExt cx="641738" cy="3492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1738" cy="349293"/>
            </a:xfrm>
            <a:custGeom>
              <a:avLst/>
              <a:gdLst/>
              <a:ahLst/>
              <a:cxnLst/>
              <a:rect l="l" t="t" r="r" b="b"/>
              <a:pathLst>
                <a:path w="641738" h="349293">
                  <a:moveTo>
                    <a:pt x="18340" y="0"/>
                  </a:moveTo>
                  <a:lnTo>
                    <a:pt x="623398" y="0"/>
                  </a:lnTo>
                  <a:cubicBezTo>
                    <a:pt x="628262" y="0"/>
                    <a:pt x="632927" y="1932"/>
                    <a:pt x="636366" y="5372"/>
                  </a:cubicBezTo>
                  <a:cubicBezTo>
                    <a:pt x="639806" y="8811"/>
                    <a:pt x="641738" y="13476"/>
                    <a:pt x="641738" y="18340"/>
                  </a:cubicBezTo>
                  <a:lnTo>
                    <a:pt x="641738" y="330953"/>
                  </a:lnTo>
                  <a:cubicBezTo>
                    <a:pt x="641738" y="341082"/>
                    <a:pt x="633527" y="349293"/>
                    <a:pt x="623398" y="349293"/>
                  </a:cubicBezTo>
                  <a:lnTo>
                    <a:pt x="18340" y="349293"/>
                  </a:lnTo>
                  <a:cubicBezTo>
                    <a:pt x="8211" y="349293"/>
                    <a:pt x="0" y="341082"/>
                    <a:pt x="0" y="330953"/>
                  </a:cubicBezTo>
                  <a:lnTo>
                    <a:pt x="0" y="18340"/>
                  </a:lnTo>
                  <a:cubicBezTo>
                    <a:pt x="0" y="13476"/>
                    <a:pt x="1932" y="8811"/>
                    <a:pt x="5372" y="5372"/>
                  </a:cubicBezTo>
                  <a:cubicBezTo>
                    <a:pt x="8811" y="1932"/>
                    <a:pt x="13476" y="0"/>
                    <a:pt x="18340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41738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19476" y="8666851"/>
            <a:ext cx="4418993" cy="718086"/>
          </a:xfrm>
          <a:custGeom>
            <a:avLst/>
            <a:gdLst/>
            <a:ahLst/>
            <a:cxnLst/>
            <a:rect l="l" t="t" r="r" b="b"/>
            <a:pathLst>
              <a:path w="4418993" h="718086">
                <a:moveTo>
                  <a:pt x="0" y="0"/>
                </a:moveTo>
                <a:lnTo>
                  <a:pt x="4418993" y="0"/>
                </a:lnTo>
                <a:lnTo>
                  <a:pt x="4418993" y="718086"/>
                </a:lnTo>
                <a:lnTo>
                  <a:pt x="0" y="718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9373672" y="8975858"/>
            <a:ext cx="11202433" cy="1649928"/>
          </a:xfrm>
          <a:custGeom>
            <a:avLst/>
            <a:gdLst/>
            <a:ahLst/>
            <a:cxnLst/>
            <a:rect l="l" t="t" r="r" b="b"/>
            <a:pathLst>
              <a:path w="11202433" h="1649928">
                <a:moveTo>
                  <a:pt x="11202433" y="0"/>
                </a:moveTo>
                <a:lnTo>
                  <a:pt x="0" y="0"/>
                </a:lnTo>
                <a:lnTo>
                  <a:pt x="0" y="1649928"/>
                </a:lnTo>
                <a:lnTo>
                  <a:pt x="11202433" y="1649928"/>
                </a:lnTo>
                <a:lnTo>
                  <a:pt x="112024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32389"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5554395" y="8928233"/>
            <a:ext cx="4380391" cy="2064230"/>
          </a:xfrm>
          <a:custGeom>
            <a:avLst/>
            <a:gdLst/>
            <a:ahLst/>
            <a:cxnLst/>
            <a:rect l="l" t="t" r="r" b="b"/>
            <a:pathLst>
              <a:path w="4380391" h="2064230">
                <a:moveTo>
                  <a:pt x="4380391" y="0"/>
                </a:moveTo>
                <a:lnTo>
                  <a:pt x="0" y="0"/>
                </a:lnTo>
                <a:lnTo>
                  <a:pt x="0" y="2064230"/>
                </a:lnTo>
                <a:lnTo>
                  <a:pt x="4380391" y="2064230"/>
                </a:lnTo>
                <a:lnTo>
                  <a:pt x="438039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235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31909" y="2576235"/>
            <a:ext cx="10522353" cy="7220964"/>
          </a:xfrm>
          <a:custGeom>
            <a:avLst/>
            <a:gdLst/>
            <a:ahLst/>
            <a:cxnLst/>
            <a:rect l="l" t="t" r="r" b="b"/>
            <a:pathLst>
              <a:path w="10397981" h="7135614">
                <a:moveTo>
                  <a:pt x="0" y="0"/>
                </a:moveTo>
                <a:lnTo>
                  <a:pt x="10397981" y="0"/>
                </a:lnTo>
                <a:lnTo>
                  <a:pt x="10397981" y="7135614"/>
                </a:lnTo>
                <a:lnTo>
                  <a:pt x="0" y="7135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64934" y="780285"/>
            <a:ext cx="5585182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47744" y="802489"/>
            <a:ext cx="6596388" cy="7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7"/>
              </a:lnSpc>
            </a:pPr>
            <a:r>
              <a:rPr lang="en-US" sz="6399" b="1" spc="-21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3699977" y="514269"/>
            <a:ext cx="8635308" cy="1403238"/>
          </a:xfrm>
          <a:custGeom>
            <a:avLst/>
            <a:gdLst/>
            <a:ahLst/>
            <a:cxnLst/>
            <a:rect l="l" t="t" r="r" b="b"/>
            <a:pathLst>
              <a:path w="8635308" h="1403238">
                <a:moveTo>
                  <a:pt x="0" y="0"/>
                </a:moveTo>
                <a:lnTo>
                  <a:pt x="8635308" y="0"/>
                </a:lnTo>
                <a:lnTo>
                  <a:pt x="8635308" y="1403237"/>
                </a:lnTo>
                <a:lnTo>
                  <a:pt x="0" y="1403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762612" y="-589294"/>
            <a:ext cx="14042134" cy="1228687"/>
          </a:xfrm>
          <a:custGeom>
            <a:avLst/>
            <a:gdLst/>
            <a:ahLst/>
            <a:cxnLst/>
            <a:rect l="l" t="t" r="r" b="b"/>
            <a:pathLst>
              <a:path w="14042134" h="1228687">
                <a:moveTo>
                  <a:pt x="14042133" y="0"/>
                </a:moveTo>
                <a:lnTo>
                  <a:pt x="0" y="0"/>
                </a:lnTo>
                <a:lnTo>
                  <a:pt x="0" y="1228687"/>
                </a:lnTo>
                <a:lnTo>
                  <a:pt x="14042133" y="1228687"/>
                </a:lnTo>
                <a:lnTo>
                  <a:pt x="140421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1394908" y="9477743"/>
            <a:ext cx="8990483" cy="1324146"/>
          </a:xfrm>
          <a:custGeom>
            <a:avLst/>
            <a:gdLst/>
            <a:ahLst/>
            <a:cxnLst/>
            <a:rect l="l" t="t" r="r" b="b"/>
            <a:pathLst>
              <a:path w="8990483" h="1324146">
                <a:moveTo>
                  <a:pt x="8990483" y="0"/>
                </a:moveTo>
                <a:lnTo>
                  <a:pt x="0" y="0"/>
                </a:lnTo>
                <a:lnTo>
                  <a:pt x="0" y="1324146"/>
                </a:lnTo>
                <a:lnTo>
                  <a:pt x="8990483" y="1324146"/>
                </a:lnTo>
                <a:lnTo>
                  <a:pt x="89904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2389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211688" y="9371602"/>
            <a:ext cx="3796193" cy="1788931"/>
          </a:xfrm>
          <a:custGeom>
            <a:avLst/>
            <a:gdLst/>
            <a:ahLst/>
            <a:cxnLst/>
            <a:rect l="l" t="t" r="r" b="b"/>
            <a:pathLst>
              <a:path w="3796193" h="1788931">
                <a:moveTo>
                  <a:pt x="3796193" y="0"/>
                </a:moveTo>
                <a:lnTo>
                  <a:pt x="0" y="0"/>
                </a:lnTo>
                <a:lnTo>
                  <a:pt x="0" y="1788931"/>
                </a:lnTo>
                <a:lnTo>
                  <a:pt x="3796193" y="1788931"/>
                </a:lnTo>
                <a:lnTo>
                  <a:pt x="3796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23589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6689477" y="9025894"/>
            <a:ext cx="1139647" cy="343849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6" y="0"/>
                </a:moveTo>
                <a:lnTo>
                  <a:pt x="0" y="0"/>
                </a:lnTo>
                <a:lnTo>
                  <a:pt x="0" y="343849"/>
                </a:lnTo>
                <a:lnTo>
                  <a:pt x="1139646" y="343849"/>
                </a:lnTo>
                <a:lnTo>
                  <a:pt x="113964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907161" y="2279456"/>
            <a:ext cx="10975495" cy="5973875"/>
            <a:chOff x="0" y="0"/>
            <a:chExt cx="641738" cy="3492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1738" cy="349293"/>
            </a:xfrm>
            <a:custGeom>
              <a:avLst/>
              <a:gdLst/>
              <a:ahLst/>
              <a:cxnLst/>
              <a:rect l="l" t="t" r="r" b="b"/>
              <a:pathLst>
                <a:path w="641738" h="349293">
                  <a:moveTo>
                    <a:pt x="18340" y="0"/>
                  </a:moveTo>
                  <a:lnTo>
                    <a:pt x="623398" y="0"/>
                  </a:lnTo>
                  <a:cubicBezTo>
                    <a:pt x="628262" y="0"/>
                    <a:pt x="632927" y="1932"/>
                    <a:pt x="636366" y="5372"/>
                  </a:cubicBezTo>
                  <a:cubicBezTo>
                    <a:pt x="639806" y="8811"/>
                    <a:pt x="641738" y="13476"/>
                    <a:pt x="641738" y="18340"/>
                  </a:cubicBezTo>
                  <a:lnTo>
                    <a:pt x="641738" y="330953"/>
                  </a:lnTo>
                  <a:cubicBezTo>
                    <a:pt x="641738" y="341082"/>
                    <a:pt x="633527" y="349293"/>
                    <a:pt x="623398" y="349293"/>
                  </a:cubicBezTo>
                  <a:lnTo>
                    <a:pt x="18340" y="349293"/>
                  </a:lnTo>
                  <a:cubicBezTo>
                    <a:pt x="8211" y="349293"/>
                    <a:pt x="0" y="341082"/>
                    <a:pt x="0" y="330953"/>
                  </a:cubicBezTo>
                  <a:lnTo>
                    <a:pt x="0" y="18340"/>
                  </a:lnTo>
                  <a:cubicBezTo>
                    <a:pt x="0" y="13476"/>
                    <a:pt x="1932" y="8811"/>
                    <a:pt x="5372" y="5372"/>
                  </a:cubicBezTo>
                  <a:cubicBezTo>
                    <a:pt x="8811" y="1932"/>
                    <a:pt x="13476" y="0"/>
                    <a:pt x="18340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41738" cy="396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20142" y="914400"/>
            <a:ext cx="2855136" cy="737849"/>
            <a:chOff x="0" y="0"/>
            <a:chExt cx="3806848" cy="983798"/>
          </a:xfrm>
        </p:grpSpPr>
        <p:sp>
          <p:nvSpPr>
            <p:cNvPr id="13" name="Freeform 13"/>
            <p:cNvSpPr/>
            <p:nvPr/>
          </p:nvSpPr>
          <p:spPr>
            <a:xfrm>
              <a:off x="2782058" y="0"/>
              <a:ext cx="1024790" cy="983798"/>
            </a:xfrm>
            <a:custGeom>
              <a:avLst/>
              <a:gdLst/>
              <a:ahLst/>
              <a:cxnLst/>
              <a:rect l="l" t="t" r="r" b="b"/>
              <a:pathLst>
                <a:path w="1024790" h="983798">
                  <a:moveTo>
                    <a:pt x="0" y="0"/>
                  </a:moveTo>
                  <a:lnTo>
                    <a:pt x="1024790" y="0"/>
                  </a:lnTo>
                  <a:lnTo>
                    <a:pt x="1024790" y="983798"/>
                  </a:lnTo>
                  <a:lnTo>
                    <a:pt x="0" y="98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511340"/>
              <a:ext cx="2506920" cy="472459"/>
              <a:chOff x="0" y="0"/>
              <a:chExt cx="495194" cy="933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5194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495194" h="93325">
                    <a:moveTo>
                      <a:pt x="46663" y="0"/>
                    </a:moveTo>
                    <a:lnTo>
                      <a:pt x="448531" y="0"/>
                    </a:lnTo>
                    <a:cubicBezTo>
                      <a:pt x="474302" y="0"/>
                      <a:pt x="495194" y="20892"/>
                      <a:pt x="495194" y="46663"/>
                    </a:cubicBezTo>
                    <a:lnTo>
                      <a:pt x="495194" y="46663"/>
                    </a:lnTo>
                    <a:cubicBezTo>
                      <a:pt x="495194" y="59038"/>
                      <a:pt x="490278" y="70907"/>
                      <a:pt x="481527" y="79658"/>
                    </a:cubicBezTo>
                    <a:cubicBezTo>
                      <a:pt x="472776" y="88409"/>
                      <a:pt x="460907" y="93325"/>
                      <a:pt x="448531" y="93325"/>
                    </a:cubicBezTo>
                    <a:lnTo>
                      <a:pt x="46663" y="93325"/>
                    </a:lnTo>
                    <a:cubicBezTo>
                      <a:pt x="34287" y="93325"/>
                      <a:pt x="22418" y="88409"/>
                      <a:pt x="13667" y="79658"/>
                    </a:cubicBezTo>
                    <a:cubicBezTo>
                      <a:pt x="4916" y="70907"/>
                      <a:pt x="0" y="59038"/>
                      <a:pt x="0" y="46663"/>
                    </a:cubicBezTo>
                    <a:lnTo>
                      <a:pt x="0" y="46663"/>
                    </a:lnTo>
                    <a:cubicBezTo>
                      <a:pt x="0" y="34287"/>
                      <a:pt x="4916" y="22418"/>
                      <a:pt x="13667" y="13667"/>
                    </a:cubicBezTo>
                    <a:cubicBezTo>
                      <a:pt x="22418" y="4916"/>
                      <a:pt x="34287" y="0"/>
                      <a:pt x="4666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495194" cy="140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846547" y="0"/>
              <a:ext cx="1660373" cy="425337"/>
              <a:chOff x="0" y="0"/>
              <a:chExt cx="327975" cy="8401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2797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327975" h="84017">
                    <a:moveTo>
                      <a:pt x="42009" y="0"/>
                    </a:moveTo>
                    <a:lnTo>
                      <a:pt x="285966" y="0"/>
                    </a:lnTo>
                    <a:cubicBezTo>
                      <a:pt x="297108" y="0"/>
                      <a:pt x="307793" y="4426"/>
                      <a:pt x="315671" y="12304"/>
                    </a:cubicBezTo>
                    <a:cubicBezTo>
                      <a:pt x="323549" y="20182"/>
                      <a:pt x="327975" y="30867"/>
                      <a:pt x="327975" y="42009"/>
                    </a:cubicBezTo>
                    <a:lnTo>
                      <a:pt x="327975" y="42009"/>
                    </a:lnTo>
                    <a:cubicBezTo>
                      <a:pt x="327975" y="65209"/>
                      <a:pt x="309167" y="84017"/>
                      <a:pt x="285966" y="84017"/>
                    </a:cubicBezTo>
                    <a:lnTo>
                      <a:pt x="42009" y="84017"/>
                    </a:lnTo>
                    <a:cubicBezTo>
                      <a:pt x="18808" y="84017"/>
                      <a:pt x="0" y="65209"/>
                      <a:pt x="0" y="42009"/>
                    </a:cubicBezTo>
                    <a:lnTo>
                      <a:pt x="0" y="42009"/>
                    </a:lnTo>
                    <a:cubicBezTo>
                      <a:pt x="0" y="18808"/>
                      <a:pt x="18808" y="0"/>
                      <a:pt x="42009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327975" cy="1316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3"/>
                  </a:lnSpc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6427869" y="2653630"/>
            <a:ext cx="11247409" cy="6176738"/>
          </a:xfrm>
          <a:custGeom>
            <a:avLst/>
            <a:gdLst/>
            <a:ahLst/>
            <a:cxnLst/>
            <a:rect l="l" t="t" r="r" b="b"/>
            <a:pathLst>
              <a:path w="11247409" h="6176738">
                <a:moveTo>
                  <a:pt x="0" y="0"/>
                </a:moveTo>
                <a:lnTo>
                  <a:pt x="11247409" y="0"/>
                </a:lnTo>
                <a:lnTo>
                  <a:pt x="11247409" y="6176738"/>
                </a:lnTo>
                <a:lnTo>
                  <a:pt x="0" y="61767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14481" y="2508056"/>
            <a:ext cx="5370991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Splitting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6485" y="1547894"/>
            <a:ext cx="9303089" cy="91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6"/>
              </a:lnSpc>
            </a:pPr>
            <a:r>
              <a:rPr lang="en-US" sz="7489" b="1" spc="-247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</a:t>
            </a:r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E8B44384-CFAC-C8C6-66D2-FD8EEABB4C6B}"/>
              </a:ext>
            </a:extLst>
          </p:cNvPr>
          <p:cNvGrpSpPr/>
          <p:nvPr/>
        </p:nvGrpSpPr>
        <p:grpSpPr>
          <a:xfrm>
            <a:off x="-3803481" y="3809030"/>
            <a:ext cx="9450288" cy="8121341"/>
            <a:chOff x="0" y="0"/>
            <a:chExt cx="812800" cy="698500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6881366B-D83E-3B90-8A09-C3752501AE08}"/>
                </a:ext>
              </a:extLst>
            </p:cNvPr>
            <p:cNvSpPr/>
            <p:nvPr/>
          </p:nvSpPr>
          <p:spPr>
            <a:xfrm>
              <a:off x="10697" y="0"/>
              <a:ext cx="791406" cy="698500"/>
            </a:xfrm>
            <a:custGeom>
              <a:avLst/>
              <a:gdLst/>
              <a:ahLst/>
              <a:cxnLst/>
              <a:rect l="l" t="t" r="r" b="b"/>
              <a:pathLst>
                <a:path w="791406" h="698500">
                  <a:moveTo>
                    <a:pt x="774088" y="397401"/>
                  </a:moveTo>
                  <a:lnTo>
                    <a:pt x="626918" y="650349"/>
                  </a:lnTo>
                  <a:cubicBezTo>
                    <a:pt x="609573" y="680161"/>
                    <a:pt x="577685" y="698500"/>
                    <a:pt x="543196" y="698500"/>
                  </a:cubicBezTo>
                  <a:lnTo>
                    <a:pt x="248210" y="698500"/>
                  </a:lnTo>
                  <a:cubicBezTo>
                    <a:pt x="213721" y="698500"/>
                    <a:pt x="181833" y="680161"/>
                    <a:pt x="164488" y="650349"/>
                  </a:cubicBezTo>
                  <a:lnTo>
                    <a:pt x="17318" y="397401"/>
                  </a:lnTo>
                  <a:cubicBezTo>
                    <a:pt x="0" y="367636"/>
                    <a:pt x="0" y="330864"/>
                    <a:pt x="17318" y="301099"/>
                  </a:cubicBezTo>
                  <a:lnTo>
                    <a:pt x="164488" y="48151"/>
                  </a:lnTo>
                  <a:cubicBezTo>
                    <a:pt x="181833" y="18340"/>
                    <a:pt x="213721" y="0"/>
                    <a:pt x="248210" y="0"/>
                  </a:cubicBezTo>
                  <a:lnTo>
                    <a:pt x="543196" y="0"/>
                  </a:lnTo>
                  <a:cubicBezTo>
                    <a:pt x="577685" y="0"/>
                    <a:pt x="609573" y="18340"/>
                    <a:pt x="626918" y="48151"/>
                  </a:cubicBezTo>
                  <a:lnTo>
                    <a:pt x="774088" y="301099"/>
                  </a:lnTo>
                  <a:cubicBezTo>
                    <a:pt x="791406" y="330864"/>
                    <a:pt x="791406" y="367636"/>
                    <a:pt x="774088" y="397401"/>
                  </a:cubicBezTo>
                  <a:close/>
                </a:path>
              </a:pathLst>
            </a:custGeom>
            <a:blipFill>
              <a:blip r:embed="rId14"/>
              <a:stretch>
                <a:fillRect l="-21389" r="-21389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216</Words>
  <Application>Microsoft Office PowerPoint</Application>
  <PresentationFormat>Custom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Open Sauce Bold</vt:lpstr>
      <vt:lpstr>Calibri</vt:lpstr>
      <vt:lpstr>Open Sauce</vt:lpstr>
      <vt:lpstr>Open Sauce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Linda Amelia</cp:lastModifiedBy>
  <cp:revision>2</cp:revision>
  <dcterms:created xsi:type="dcterms:W3CDTF">2006-08-16T00:00:00Z</dcterms:created>
  <dcterms:modified xsi:type="dcterms:W3CDTF">2025-01-30T03:17:27Z</dcterms:modified>
  <dc:identifier>DAGdkhdW_bU</dc:identifier>
</cp:coreProperties>
</file>